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4"/>
  </p:notesMasterIdLst>
  <p:handoutMasterIdLst>
    <p:handoutMasterId r:id="rId5"/>
  </p:handoutMasterIdLst>
  <p:sldIdLst>
    <p:sldId id="292" r:id="rId2"/>
    <p:sldId id="291" r:id="rId3"/>
  </p:sldIdLst>
  <p:sldSz cx="7562850" cy="10688638"/>
  <p:notesSz cx="7099300" cy="10234613"/>
  <p:defaultTextStyle>
    <a:defPPr>
      <a:defRPr lang="de-DE"/>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9" pos="227" userDrawn="1">
          <p15:clr>
            <a:srgbClr val="A4A3A4"/>
          </p15:clr>
        </p15:guide>
        <p15:guide id="20" pos="4537" userDrawn="1">
          <p15:clr>
            <a:srgbClr val="A4A3A4"/>
          </p15:clr>
        </p15:guide>
        <p15:guide id="21" orient="horz" pos="6519" userDrawn="1">
          <p15:clr>
            <a:srgbClr val="A4A3A4"/>
          </p15:clr>
        </p15:guide>
        <p15:guide id="22" orient="horz" pos="21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BECF0"/>
    <a:srgbClr val="A50034"/>
    <a:srgbClr val="6F6F6F"/>
    <a:srgbClr val="D8117D"/>
    <a:srgbClr val="6B8B8D"/>
    <a:srgbClr val="141414"/>
    <a:srgbClr val="546979"/>
    <a:srgbClr val="000000"/>
    <a:srgbClr val="5BF4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12" y="-1944"/>
      </p:cViewPr>
      <p:guideLst>
        <p:guide pos="227"/>
        <p:guide pos="4537"/>
        <p:guide orient="horz" pos="6519"/>
        <p:guide orient="horz" pos="214"/>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A05C9AF4-8284-4120-B0E4-2AC9B7CAF8AD}"/>
              </a:ext>
            </a:extLst>
          </p:cNvPr>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en-US"/>
          </a:p>
        </p:txBody>
      </p:sp>
      <p:sp>
        <p:nvSpPr>
          <p:cNvPr id="3" name="Datumsplatzhalter 2">
            <a:extLst>
              <a:ext uri="{FF2B5EF4-FFF2-40B4-BE49-F238E27FC236}">
                <a16:creationId xmlns:a16="http://schemas.microsoft.com/office/drawing/2014/main" id="{61808AC0-48B7-4694-A7AC-4BB3752D2629}"/>
              </a:ext>
            </a:extLst>
          </p:cNvPr>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a:defRPr sz="1200"/>
            </a:lvl1pPr>
          </a:lstStyle>
          <a:p>
            <a:fld id="{324E3040-F86B-4F55-9DA0-FF9206694D9D}" type="datetimeFigureOut">
              <a:rPr lang="en-US" smtClean="0"/>
              <a:t>1/9/2023</a:t>
            </a:fld>
            <a:endParaRPr lang="en-US"/>
          </a:p>
        </p:txBody>
      </p:sp>
      <p:sp>
        <p:nvSpPr>
          <p:cNvPr id="4" name="Fußzeilenplatzhalter 3">
            <a:extLst>
              <a:ext uri="{FF2B5EF4-FFF2-40B4-BE49-F238E27FC236}">
                <a16:creationId xmlns:a16="http://schemas.microsoft.com/office/drawing/2014/main" id="{21BFA8D6-6C48-4970-A1B0-B3D1E34B427D}"/>
              </a:ext>
            </a:extLst>
          </p:cNvPr>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a:defRPr sz="1200"/>
            </a:lvl1pPr>
          </a:lstStyle>
          <a:p>
            <a:endParaRPr lang="en-US"/>
          </a:p>
        </p:txBody>
      </p:sp>
      <p:sp>
        <p:nvSpPr>
          <p:cNvPr id="5" name="Foliennummernplatzhalter 4">
            <a:extLst>
              <a:ext uri="{FF2B5EF4-FFF2-40B4-BE49-F238E27FC236}">
                <a16:creationId xmlns:a16="http://schemas.microsoft.com/office/drawing/2014/main" id="{27731F20-B74A-447D-8008-18589F551575}"/>
              </a:ext>
            </a:extLst>
          </p:cNvPr>
          <p:cNvSpPr>
            <a:spLocks noGrp="1"/>
          </p:cNvSpPr>
          <p:nvPr>
            <p:ph type="sldNum" sz="quarter" idx="3"/>
          </p:nvPr>
        </p:nvSpPr>
        <p:spPr>
          <a:xfrm>
            <a:off x="4021138" y="9721850"/>
            <a:ext cx="3076575" cy="512763"/>
          </a:xfrm>
          <a:prstGeom prst="rect">
            <a:avLst/>
          </a:prstGeom>
        </p:spPr>
        <p:txBody>
          <a:bodyPr vert="horz" lIns="91440" tIns="45720" rIns="91440" bIns="45720" rtlCol="0" anchor="b"/>
          <a:lstStyle>
            <a:lvl1pPr algn="r">
              <a:defRPr sz="1200"/>
            </a:lvl1pPr>
          </a:lstStyle>
          <a:p>
            <a:fld id="{488BDF44-D09E-49DC-9272-455AF732B61F}" type="slidenum">
              <a:rPr lang="en-US" smtClean="0"/>
              <a:t>‹Nr.›</a:t>
            </a:fld>
            <a:endParaRPr lang="en-US"/>
          </a:p>
        </p:txBody>
      </p:sp>
    </p:spTree>
    <p:extLst>
      <p:ext uri="{BB962C8B-B14F-4D97-AF65-F5344CB8AC3E}">
        <p14:creationId xmlns:p14="http://schemas.microsoft.com/office/powerpoint/2010/main" val="35392919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de-DE"/>
          </a:p>
        </p:txBody>
      </p:sp>
      <p:sp>
        <p:nvSpPr>
          <p:cNvPr id="3" name="Datumsplatzhalt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21DBEC5F-5116-44C1-A35C-1123DE7A92B1}" type="datetimeFigureOut">
              <a:rPr lang="de-DE" smtClean="0"/>
              <a:pPr/>
              <a:t>09.01.2023</a:t>
            </a:fld>
            <a:endParaRPr lang="de-DE"/>
          </a:p>
        </p:txBody>
      </p:sp>
      <p:sp>
        <p:nvSpPr>
          <p:cNvPr id="4" name="Folienbildplatzhalter 3"/>
          <p:cNvSpPr>
            <a:spLocks noGrp="1" noRot="1" noChangeAspect="1"/>
          </p:cNvSpPr>
          <p:nvPr>
            <p:ph type="sldImg" idx="2"/>
          </p:nvPr>
        </p:nvSpPr>
        <p:spPr>
          <a:xfrm>
            <a:off x="2192338" y="768350"/>
            <a:ext cx="2714625" cy="3836988"/>
          </a:xfrm>
          <a:prstGeom prst="rect">
            <a:avLst/>
          </a:prstGeom>
          <a:noFill/>
          <a:ln w="12700">
            <a:solidFill>
              <a:prstClr val="black"/>
            </a:solidFill>
          </a:ln>
        </p:spPr>
        <p:txBody>
          <a:bodyPr vert="horz" lIns="99048" tIns="49524" rIns="99048" bIns="49524" rtlCol="0" anchor="ctr"/>
          <a:lstStyle/>
          <a:p>
            <a:endParaRPr lang="de-DE"/>
          </a:p>
        </p:txBody>
      </p:sp>
      <p:sp>
        <p:nvSpPr>
          <p:cNvPr id="5" name="Notizenplatzhalter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de-DE"/>
          </a:p>
        </p:txBody>
      </p:sp>
      <p:sp>
        <p:nvSpPr>
          <p:cNvPr id="7" name="Foliennummernplatzhalt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E2E5D356-935C-4C87-9F33-6FA95C727815}" type="slidenum">
              <a:rPr lang="de-DE" smtClean="0"/>
              <a:pPr/>
              <a:t>‹Nr.›</a:t>
            </a:fld>
            <a:endParaRPr lang="de-DE"/>
          </a:p>
        </p:txBody>
      </p:sp>
    </p:spTree>
    <p:extLst>
      <p:ext uri="{BB962C8B-B14F-4D97-AF65-F5344CB8AC3E}">
        <p14:creationId xmlns:p14="http://schemas.microsoft.com/office/powerpoint/2010/main" val="3988069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a_Vorderseite-Produktbild">
    <p:spTree>
      <p:nvGrpSpPr>
        <p:cNvPr id="1" name=""/>
        <p:cNvGrpSpPr/>
        <p:nvPr/>
      </p:nvGrpSpPr>
      <p:grpSpPr>
        <a:xfrm>
          <a:off x="0" y="0"/>
          <a:ext cx="0" cy="0"/>
          <a:chOff x="0" y="0"/>
          <a:chExt cx="0" cy="0"/>
        </a:xfrm>
      </p:grpSpPr>
      <p:sp>
        <p:nvSpPr>
          <p:cNvPr id="104" name="Textplatzhalter 30">
            <a:extLst>
              <a:ext uri="{FF2B5EF4-FFF2-40B4-BE49-F238E27FC236}">
                <a16:creationId xmlns:a16="http://schemas.microsoft.com/office/drawing/2014/main" id="{11CF8F80-1634-6145-BD18-CC92BED7FDFB}"/>
              </a:ext>
            </a:extLst>
          </p:cNvPr>
          <p:cNvSpPr>
            <a:spLocks noGrp="1"/>
          </p:cNvSpPr>
          <p:nvPr>
            <p:ph type="body" sz="quarter" idx="87" hasCustomPrompt="1"/>
          </p:nvPr>
        </p:nvSpPr>
        <p:spPr>
          <a:xfrm>
            <a:off x="359925" y="7084800"/>
            <a:ext cx="1785051" cy="437021"/>
          </a:xfrm>
          <a:prstGeom prst="rect">
            <a:avLst/>
          </a:prstGeom>
        </p:spPr>
        <p:txBody>
          <a:bodyPr wrap="none" lIns="0" tIns="0" rIns="0" bIns="0"/>
          <a:lstStyle>
            <a:lvl1pPr marL="0" indent="0">
              <a:lnSpc>
                <a:spcPts val="1500"/>
              </a:lnSpc>
              <a:spcBef>
                <a:spcPts val="0"/>
              </a:spcBef>
              <a:buNone/>
              <a:defRPr sz="700">
                <a:latin typeface="Arial" panose="020B0604020202020204" pitchFamily="34" charset="0"/>
                <a:cs typeface="Arial" panose="020B0604020202020204" pitchFamily="34" charset="0"/>
              </a:defRPr>
            </a:lvl1pPr>
          </a:lstStyle>
          <a:p>
            <a:pPr>
              <a:tabLst>
                <a:tab pos="266700" algn="l"/>
              </a:tabLst>
            </a:pPr>
            <a:r>
              <a:rPr lang="de-DE" sz="700">
                <a:latin typeface="Arial" panose="020B0604020202020204" pitchFamily="34" charset="0"/>
                <a:cs typeface="Arial" panose="020B0604020202020204" pitchFamily="34" charset="0"/>
              </a:rPr>
              <a:t>ARTIKELNUMMER</a:t>
            </a:r>
            <a:br>
              <a:rPr lang="de-DE" sz="700">
                <a:latin typeface="Arial" panose="020B0604020202020204" pitchFamily="34" charset="0"/>
                <a:cs typeface="Arial" panose="020B0604020202020204" pitchFamily="34" charset="0"/>
              </a:rPr>
            </a:br>
            <a:r>
              <a:rPr lang="de-DE" sz="700">
                <a:latin typeface="Arial" panose="020B0604020202020204" pitchFamily="34" charset="0"/>
                <a:cs typeface="Arial" panose="020B0604020202020204" pitchFamily="34" charset="0"/>
              </a:rPr>
              <a:t>EAN 1234567890550 | UVP 1.255,00 €</a:t>
            </a:r>
          </a:p>
        </p:txBody>
      </p:sp>
      <p:sp>
        <p:nvSpPr>
          <p:cNvPr id="101" name="Textplatzhalter 30">
            <a:extLst>
              <a:ext uri="{FF2B5EF4-FFF2-40B4-BE49-F238E27FC236}">
                <a16:creationId xmlns:a16="http://schemas.microsoft.com/office/drawing/2014/main" id="{27144282-9A14-1647-84D3-0F097BCDE9D0}"/>
              </a:ext>
            </a:extLst>
          </p:cNvPr>
          <p:cNvSpPr>
            <a:spLocks noGrp="1"/>
          </p:cNvSpPr>
          <p:nvPr>
            <p:ph type="body" sz="quarter" idx="86" hasCustomPrompt="1"/>
          </p:nvPr>
        </p:nvSpPr>
        <p:spPr>
          <a:xfrm>
            <a:off x="359926" y="6609600"/>
            <a:ext cx="1785051" cy="437021"/>
          </a:xfrm>
          <a:prstGeom prst="rect">
            <a:avLst/>
          </a:prstGeom>
        </p:spPr>
        <p:txBody>
          <a:bodyPr wrap="none" lIns="0" tIns="0" rIns="0" bIns="0"/>
          <a:lstStyle>
            <a:lvl1pPr marL="0" indent="0">
              <a:lnSpc>
                <a:spcPts val="1500"/>
              </a:lnSpc>
              <a:spcBef>
                <a:spcPts val="0"/>
              </a:spcBef>
              <a:buNone/>
              <a:defRPr sz="700">
                <a:solidFill>
                  <a:schemeClr val="tx1"/>
                </a:solidFill>
                <a:latin typeface="Arial" panose="020B0604020202020204" pitchFamily="34" charset="0"/>
                <a:cs typeface="Arial" panose="020B0604020202020204" pitchFamily="34" charset="0"/>
              </a:defRPr>
            </a:lvl1pPr>
          </a:lstStyle>
          <a:p>
            <a:pPr>
              <a:tabLst>
                <a:tab pos="266700" algn="l"/>
              </a:tabLst>
            </a:pPr>
            <a:r>
              <a:rPr lang="de-DE" sz="700">
                <a:latin typeface="Arial" panose="020B0604020202020204" pitchFamily="34" charset="0"/>
                <a:cs typeface="Arial" panose="020B0604020202020204" pitchFamily="34" charset="0"/>
              </a:rPr>
              <a:t>ARTIKELNUMMER</a:t>
            </a:r>
            <a:br>
              <a:rPr lang="de-DE" sz="700">
                <a:latin typeface="Arial" panose="020B0604020202020204" pitchFamily="34" charset="0"/>
                <a:cs typeface="Arial" panose="020B0604020202020204" pitchFamily="34" charset="0"/>
              </a:rPr>
            </a:br>
            <a:r>
              <a:rPr lang="de-DE" sz="700">
                <a:latin typeface="Arial" panose="020B0604020202020204" pitchFamily="34" charset="0"/>
                <a:cs typeface="Arial" panose="020B0604020202020204" pitchFamily="34" charset="0"/>
              </a:rPr>
              <a:t>EAN 1234567890650 | UVP 1.265,00 €</a:t>
            </a:r>
          </a:p>
        </p:txBody>
      </p:sp>
      <p:sp>
        <p:nvSpPr>
          <p:cNvPr id="50" name="Bildplatzhalter 12">
            <a:extLst>
              <a:ext uri="{FF2B5EF4-FFF2-40B4-BE49-F238E27FC236}">
                <a16:creationId xmlns:a16="http://schemas.microsoft.com/office/drawing/2014/main" id="{6E65A84F-9C86-0647-BB6B-BE0B0FB91AD8}"/>
              </a:ext>
            </a:extLst>
          </p:cNvPr>
          <p:cNvSpPr>
            <a:spLocks noGrp="1"/>
          </p:cNvSpPr>
          <p:nvPr>
            <p:ph type="pic" sz="quarter" idx="75"/>
          </p:nvPr>
        </p:nvSpPr>
        <p:spPr>
          <a:xfrm>
            <a:off x="2469600" y="9738000"/>
            <a:ext cx="514800" cy="313200"/>
          </a:xfrm>
          <a:prstGeom prst="rect">
            <a:avLst/>
          </a:prstGeom>
          <a:ln w="5080">
            <a:noFill/>
          </a:ln>
        </p:spPr>
        <p:txBody>
          <a:bodyPr vert="horz" lIns="90000"/>
          <a:lstStyle>
            <a:lvl1pPr>
              <a:defRPr sz="1100" baseline="0">
                <a:noFill/>
                <a:latin typeface="Arial" panose="020B0604020202020204" pitchFamily="34" charset="0"/>
                <a:cs typeface="Arial" panose="020B0604020202020204" pitchFamily="34" charset="0"/>
              </a:defRPr>
            </a:lvl1pPr>
          </a:lstStyle>
          <a:p>
            <a:endParaRPr lang="de-DE"/>
          </a:p>
        </p:txBody>
      </p:sp>
      <p:sp>
        <p:nvSpPr>
          <p:cNvPr id="51" name="Bildplatzhalter 12">
            <a:extLst>
              <a:ext uri="{FF2B5EF4-FFF2-40B4-BE49-F238E27FC236}">
                <a16:creationId xmlns:a16="http://schemas.microsoft.com/office/drawing/2014/main" id="{0F6967FF-8DE9-C14C-88EF-524EA37AC708}"/>
              </a:ext>
            </a:extLst>
          </p:cNvPr>
          <p:cNvSpPr>
            <a:spLocks noGrp="1"/>
          </p:cNvSpPr>
          <p:nvPr>
            <p:ph type="pic" sz="quarter" idx="76"/>
          </p:nvPr>
        </p:nvSpPr>
        <p:spPr>
          <a:xfrm>
            <a:off x="3069675" y="9738000"/>
            <a:ext cx="514800" cy="313200"/>
          </a:xfrm>
          <a:prstGeom prst="rect">
            <a:avLst/>
          </a:prstGeom>
          <a:ln w="5080">
            <a:noFill/>
          </a:ln>
        </p:spPr>
        <p:txBody>
          <a:bodyPr vert="horz" lIns="90000"/>
          <a:lstStyle>
            <a:lvl1pPr>
              <a:defRPr sz="1100" baseline="0">
                <a:noFill/>
                <a:latin typeface="Arial" panose="020B0604020202020204" pitchFamily="34" charset="0"/>
                <a:cs typeface="Arial" panose="020B0604020202020204" pitchFamily="34" charset="0"/>
              </a:defRPr>
            </a:lvl1pPr>
          </a:lstStyle>
          <a:p>
            <a:endParaRPr lang="de-DE"/>
          </a:p>
        </p:txBody>
      </p:sp>
      <p:sp>
        <p:nvSpPr>
          <p:cNvPr id="53" name="Bildplatzhalter 12">
            <a:extLst>
              <a:ext uri="{FF2B5EF4-FFF2-40B4-BE49-F238E27FC236}">
                <a16:creationId xmlns:a16="http://schemas.microsoft.com/office/drawing/2014/main" id="{8CC76796-B06D-6D43-A079-30D1211B17BB}"/>
              </a:ext>
            </a:extLst>
          </p:cNvPr>
          <p:cNvSpPr>
            <a:spLocks noGrp="1"/>
          </p:cNvSpPr>
          <p:nvPr>
            <p:ph type="pic" sz="quarter" idx="77"/>
          </p:nvPr>
        </p:nvSpPr>
        <p:spPr>
          <a:xfrm>
            <a:off x="3669750" y="9738000"/>
            <a:ext cx="514800" cy="313200"/>
          </a:xfrm>
          <a:prstGeom prst="rect">
            <a:avLst/>
          </a:prstGeom>
          <a:ln w="5080">
            <a:noFill/>
          </a:ln>
        </p:spPr>
        <p:txBody>
          <a:bodyPr vert="horz" lIns="90000"/>
          <a:lstStyle>
            <a:lvl1pPr>
              <a:defRPr sz="1100" baseline="0">
                <a:noFill/>
                <a:latin typeface="Arial" panose="020B0604020202020204" pitchFamily="34" charset="0"/>
                <a:cs typeface="Arial" panose="020B0604020202020204" pitchFamily="34" charset="0"/>
              </a:defRPr>
            </a:lvl1pPr>
          </a:lstStyle>
          <a:p>
            <a:endParaRPr lang="de-DE"/>
          </a:p>
        </p:txBody>
      </p:sp>
      <p:sp>
        <p:nvSpPr>
          <p:cNvPr id="54" name="Bildplatzhalter 12">
            <a:extLst>
              <a:ext uri="{FF2B5EF4-FFF2-40B4-BE49-F238E27FC236}">
                <a16:creationId xmlns:a16="http://schemas.microsoft.com/office/drawing/2014/main" id="{2F850717-D5CB-4446-B43D-0576EC57B9BD}"/>
              </a:ext>
            </a:extLst>
          </p:cNvPr>
          <p:cNvSpPr>
            <a:spLocks noGrp="1"/>
          </p:cNvSpPr>
          <p:nvPr>
            <p:ph type="pic" sz="quarter" idx="78"/>
          </p:nvPr>
        </p:nvSpPr>
        <p:spPr>
          <a:xfrm>
            <a:off x="4269825" y="9738000"/>
            <a:ext cx="514800" cy="313200"/>
          </a:xfrm>
          <a:prstGeom prst="rect">
            <a:avLst/>
          </a:prstGeom>
          <a:ln w="5080">
            <a:noFill/>
          </a:ln>
        </p:spPr>
        <p:txBody>
          <a:bodyPr vert="horz" lIns="90000"/>
          <a:lstStyle>
            <a:lvl1pPr>
              <a:defRPr sz="1100" baseline="0">
                <a:noFill/>
                <a:latin typeface="Arial" panose="020B0604020202020204" pitchFamily="34" charset="0"/>
                <a:cs typeface="Arial" panose="020B0604020202020204" pitchFamily="34" charset="0"/>
              </a:defRPr>
            </a:lvl1pPr>
          </a:lstStyle>
          <a:p>
            <a:endParaRPr lang="de-DE"/>
          </a:p>
        </p:txBody>
      </p:sp>
      <p:sp>
        <p:nvSpPr>
          <p:cNvPr id="55" name="Bildplatzhalter 12">
            <a:extLst>
              <a:ext uri="{FF2B5EF4-FFF2-40B4-BE49-F238E27FC236}">
                <a16:creationId xmlns:a16="http://schemas.microsoft.com/office/drawing/2014/main" id="{566C28E5-93F4-E84C-BFA8-20E5E1EBE63A}"/>
              </a:ext>
            </a:extLst>
          </p:cNvPr>
          <p:cNvSpPr>
            <a:spLocks noGrp="1"/>
          </p:cNvSpPr>
          <p:nvPr>
            <p:ph type="pic" sz="quarter" idx="79"/>
          </p:nvPr>
        </p:nvSpPr>
        <p:spPr>
          <a:xfrm>
            <a:off x="4869900" y="9738000"/>
            <a:ext cx="514800" cy="313200"/>
          </a:xfrm>
          <a:prstGeom prst="rect">
            <a:avLst/>
          </a:prstGeom>
          <a:ln w="5080">
            <a:noFill/>
          </a:ln>
        </p:spPr>
        <p:txBody>
          <a:bodyPr vert="horz" lIns="90000"/>
          <a:lstStyle>
            <a:lvl1pPr>
              <a:defRPr sz="1100" baseline="0">
                <a:noFill/>
                <a:latin typeface="Arial" panose="020B0604020202020204" pitchFamily="34" charset="0"/>
                <a:cs typeface="Arial" panose="020B0604020202020204" pitchFamily="34" charset="0"/>
              </a:defRPr>
            </a:lvl1pPr>
          </a:lstStyle>
          <a:p>
            <a:endParaRPr lang="de-DE"/>
          </a:p>
        </p:txBody>
      </p:sp>
      <p:sp>
        <p:nvSpPr>
          <p:cNvPr id="56" name="Bildplatzhalter 12">
            <a:extLst>
              <a:ext uri="{FF2B5EF4-FFF2-40B4-BE49-F238E27FC236}">
                <a16:creationId xmlns:a16="http://schemas.microsoft.com/office/drawing/2014/main" id="{0A2495C6-441C-F644-AC10-B2CFF133808A}"/>
              </a:ext>
            </a:extLst>
          </p:cNvPr>
          <p:cNvSpPr>
            <a:spLocks noGrp="1"/>
          </p:cNvSpPr>
          <p:nvPr>
            <p:ph type="pic" sz="quarter" idx="80"/>
          </p:nvPr>
        </p:nvSpPr>
        <p:spPr>
          <a:xfrm>
            <a:off x="5469975" y="9738000"/>
            <a:ext cx="514800" cy="313200"/>
          </a:xfrm>
          <a:prstGeom prst="rect">
            <a:avLst/>
          </a:prstGeom>
          <a:ln w="5080">
            <a:noFill/>
          </a:ln>
        </p:spPr>
        <p:txBody>
          <a:bodyPr vert="horz" lIns="90000"/>
          <a:lstStyle>
            <a:lvl1pPr>
              <a:defRPr sz="1100" baseline="0">
                <a:noFill/>
                <a:latin typeface="Arial" panose="020B0604020202020204" pitchFamily="34" charset="0"/>
                <a:cs typeface="Arial" panose="020B0604020202020204" pitchFamily="34" charset="0"/>
              </a:defRPr>
            </a:lvl1pPr>
          </a:lstStyle>
          <a:p>
            <a:endParaRPr lang="de-DE"/>
          </a:p>
        </p:txBody>
      </p:sp>
      <p:sp>
        <p:nvSpPr>
          <p:cNvPr id="58" name="Bildplatzhalter 12">
            <a:extLst>
              <a:ext uri="{FF2B5EF4-FFF2-40B4-BE49-F238E27FC236}">
                <a16:creationId xmlns:a16="http://schemas.microsoft.com/office/drawing/2014/main" id="{AD5DD8B4-76D1-A243-AB41-47713C5ACD34}"/>
              </a:ext>
            </a:extLst>
          </p:cNvPr>
          <p:cNvSpPr>
            <a:spLocks noGrp="1"/>
          </p:cNvSpPr>
          <p:nvPr>
            <p:ph type="pic" sz="quarter" idx="81"/>
          </p:nvPr>
        </p:nvSpPr>
        <p:spPr>
          <a:xfrm>
            <a:off x="6070050" y="9738000"/>
            <a:ext cx="514800" cy="313200"/>
          </a:xfrm>
          <a:prstGeom prst="rect">
            <a:avLst/>
          </a:prstGeom>
          <a:ln w="5080">
            <a:noFill/>
          </a:ln>
        </p:spPr>
        <p:txBody>
          <a:bodyPr vert="horz" lIns="90000"/>
          <a:lstStyle>
            <a:lvl1pPr>
              <a:defRPr sz="1100" baseline="0">
                <a:noFill/>
                <a:latin typeface="Arial" panose="020B0604020202020204" pitchFamily="34" charset="0"/>
                <a:cs typeface="Arial" panose="020B0604020202020204" pitchFamily="34" charset="0"/>
              </a:defRPr>
            </a:lvl1pPr>
          </a:lstStyle>
          <a:p>
            <a:endParaRPr lang="de-DE"/>
          </a:p>
        </p:txBody>
      </p:sp>
      <p:sp>
        <p:nvSpPr>
          <p:cNvPr id="61" name="Bildplatzhalter 12">
            <a:extLst>
              <a:ext uri="{FF2B5EF4-FFF2-40B4-BE49-F238E27FC236}">
                <a16:creationId xmlns:a16="http://schemas.microsoft.com/office/drawing/2014/main" id="{595092E5-5A30-DA40-901E-733DB549A3BB}"/>
              </a:ext>
            </a:extLst>
          </p:cNvPr>
          <p:cNvSpPr>
            <a:spLocks noGrp="1"/>
          </p:cNvSpPr>
          <p:nvPr>
            <p:ph type="pic" sz="quarter" idx="82"/>
          </p:nvPr>
        </p:nvSpPr>
        <p:spPr>
          <a:xfrm>
            <a:off x="6670125" y="9738000"/>
            <a:ext cx="514800" cy="313200"/>
          </a:xfrm>
          <a:prstGeom prst="rect">
            <a:avLst/>
          </a:prstGeom>
          <a:ln w="5080">
            <a:noFill/>
          </a:ln>
        </p:spPr>
        <p:txBody>
          <a:bodyPr vert="horz" lIns="90000"/>
          <a:lstStyle>
            <a:lvl1pPr>
              <a:defRPr sz="1100" baseline="0">
                <a:noFill/>
                <a:latin typeface="Arial" panose="020B0604020202020204" pitchFamily="34" charset="0"/>
                <a:cs typeface="Arial" panose="020B0604020202020204" pitchFamily="34" charset="0"/>
              </a:defRPr>
            </a:lvl1pPr>
          </a:lstStyle>
          <a:p>
            <a:endParaRPr lang="de-DE"/>
          </a:p>
        </p:txBody>
      </p:sp>
      <p:sp>
        <p:nvSpPr>
          <p:cNvPr id="116" name="Bildplatzhalter 12">
            <a:extLst>
              <a:ext uri="{FF2B5EF4-FFF2-40B4-BE49-F238E27FC236}">
                <a16:creationId xmlns:a16="http://schemas.microsoft.com/office/drawing/2014/main" id="{46FB206D-B980-5344-AF1B-45F2D44B9EEB}"/>
              </a:ext>
            </a:extLst>
          </p:cNvPr>
          <p:cNvSpPr>
            <a:spLocks noGrp="1"/>
          </p:cNvSpPr>
          <p:nvPr>
            <p:ph type="pic" sz="quarter" idx="90"/>
          </p:nvPr>
        </p:nvSpPr>
        <p:spPr>
          <a:xfrm>
            <a:off x="2469600" y="9259200"/>
            <a:ext cx="860400" cy="309600"/>
          </a:xfrm>
          <a:prstGeom prst="rect">
            <a:avLst/>
          </a:prstGeom>
          <a:ln w="5080">
            <a:noFill/>
          </a:ln>
        </p:spPr>
        <p:txBody>
          <a:bodyPr vert="horz" lIns="90000"/>
          <a:lstStyle>
            <a:lvl1pPr>
              <a:defRPr sz="1100" baseline="0">
                <a:noFill/>
                <a:latin typeface="Arial" panose="020B0604020202020204" pitchFamily="34" charset="0"/>
                <a:cs typeface="Arial" panose="020B0604020202020204" pitchFamily="34" charset="0"/>
              </a:defRPr>
            </a:lvl1pPr>
          </a:lstStyle>
          <a:p>
            <a:endParaRPr lang="de-DE"/>
          </a:p>
        </p:txBody>
      </p:sp>
      <p:sp>
        <p:nvSpPr>
          <p:cNvPr id="117" name="Bildplatzhalter 12">
            <a:extLst>
              <a:ext uri="{FF2B5EF4-FFF2-40B4-BE49-F238E27FC236}">
                <a16:creationId xmlns:a16="http://schemas.microsoft.com/office/drawing/2014/main" id="{E22C4F82-4A44-FD4E-8B9F-AB751D9CB7AF}"/>
              </a:ext>
            </a:extLst>
          </p:cNvPr>
          <p:cNvSpPr>
            <a:spLocks noGrp="1"/>
          </p:cNvSpPr>
          <p:nvPr>
            <p:ph type="pic" sz="quarter" idx="91"/>
          </p:nvPr>
        </p:nvSpPr>
        <p:spPr>
          <a:xfrm>
            <a:off x="3438000" y="9259200"/>
            <a:ext cx="478800" cy="313200"/>
          </a:xfrm>
          <a:prstGeom prst="rect">
            <a:avLst/>
          </a:prstGeom>
          <a:ln w="5080">
            <a:noFill/>
          </a:ln>
        </p:spPr>
        <p:txBody>
          <a:bodyPr vert="horz" lIns="90000"/>
          <a:lstStyle>
            <a:lvl1pPr>
              <a:defRPr sz="1100" baseline="0">
                <a:noFill/>
                <a:latin typeface="Arial" panose="020B0604020202020204" pitchFamily="34" charset="0"/>
                <a:cs typeface="Arial" panose="020B0604020202020204" pitchFamily="34" charset="0"/>
              </a:defRPr>
            </a:lvl1pPr>
          </a:lstStyle>
          <a:p>
            <a:endParaRPr lang="de-DE"/>
          </a:p>
        </p:txBody>
      </p:sp>
      <p:sp>
        <p:nvSpPr>
          <p:cNvPr id="123" name="Bildplatzhalter 12">
            <a:extLst>
              <a:ext uri="{FF2B5EF4-FFF2-40B4-BE49-F238E27FC236}">
                <a16:creationId xmlns:a16="http://schemas.microsoft.com/office/drawing/2014/main" id="{5549757D-B662-854F-98E8-24E97C0CD1AE}"/>
              </a:ext>
            </a:extLst>
          </p:cNvPr>
          <p:cNvSpPr>
            <a:spLocks noGrp="1"/>
          </p:cNvSpPr>
          <p:nvPr>
            <p:ph type="pic" sz="quarter" idx="92"/>
          </p:nvPr>
        </p:nvSpPr>
        <p:spPr>
          <a:xfrm>
            <a:off x="4009500" y="9259200"/>
            <a:ext cx="478800" cy="313200"/>
          </a:xfrm>
          <a:prstGeom prst="rect">
            <a:avLst/>
          </a:prstGeom>
          <a:ln w="5080">
            <a:noFill/>
          </a:ln>
        </p:spPr>
        <p:txBody>
          <a:bodyPr vert="horz" lIns="90000"/>
          <a:lstStyle>
            <a:lvl1pPr>
              <a:defRPr sz="1100" baseline="0">
                <a:noFill/>
                <a:latin typeface="Arial" panose="020B0604020202020204" pitchFamily="34" charset="0"/>
                <a:cs typeface="Arial" panose="020B0604020202020204" pitchFamily="34" charset="0"/>
              </a:defRPr>
            </a:lvl1pPr>
          </a:lstStyle>
          <a:p>
            <a:endParaRPr lang="de-DE"/>
          </a:p>
        </p:txBody>
      </p:sp>
      <p:sp>
        <p:nvSpPr>
          <p:cNvPr id="124" name="Bildplatzhalter 12">
            <a:extLst>
              <a:ext uri="{FF2B5EF4-FFF2-40B4-BE49-F238E27FC236}">
                <a16:creationId xmlns:a16="http://schemas.microsoft.com/office/drawing/2014/main" id="{703E51E3-C178-2E41-A004-3F1059A135C8}"/>
              </a:ext>
            </a:extLst>
          </p:cNvPr>
          <p:cNvSpPr>
            <a:spLocks noGrp="1"/>
          </p:cNvSpPr>
          <p:nvPr>
            <p:ph type="pic" sz="quarter" idx="93"/>
          </p:nvPr>
        </p:nvSpPr>
        <p:spPr>
          <a:xfrm>
            <a:off x="4571475" y="9259200"/>
            <a:ext cx="478800" cy="313200"/>
          </a:xfrm>
          <a:prstGeom prst="rect">
            <a:avLst/>
          </a:prstGeom>
          <a:ln w="5080">
            <a:noFill/>
          </a:ln>
        </p:spPr>
        <p:txBody>
          <a:bodyPr vert="horz" lIns="90000"/>
          <a:lstStyle>
            <a:lvl1pPr>
              <a:defRPr sz="1100" baseline="0">
                <a:noFill/>
                <a:latin typeface="Arial" panose="020B0604020202020204" pitchFamily="34" charset="0"/>
                <a:cs typeface="Arial" panose="020B0604020202020204" pitchFamily="34" charset="0"/>
              </a:defRPr>
            </a:lvl1pPr>
          </a:lstStyle>
          <a:p>
            <a:endParaRPr lang="de-DE"/>
          </a:p>
        </p:txBody>
      </p:sp>
      <p:sp>
        <p:nvSpPr>
          <p:cNvPr id="125" name="Bildplatzhalter 12">
            <a:extLst>
              <a:ext uri="{FF2B5EF4-FFF2-40B4-BE49-F238E27FC236}">
                <a16:creationId xmlns:a16="http://schemas.microsoft.com/office/drawing/2014/main" id="{22D875CD-BD1A-4D4A-BFBE-6CCAAFCDBDB9}"/>
              </a:ext>
            </a:extLst>
          </p:cNvPr>
          <p:cNvSpPr>
            <a:spLocks noGrp="1"/>
          </p:cNvSpPr>
          <p:nvPr>
            <p:ph type="pic" sz="quarter" idx="94"/>
          </p:nvPr>
        </p:nvSpPr>
        <p:spPr>
          <a:xfrm>
            <a:off x="5142975" y="9259200"/>
            <a:ext cx="478800" cy="313200"/>
          </a:xfrm>
          <a:prstGeom prst="rect">
            <a:avLst/>
          </a:prstGeom>
          <a:ln w="5080">
            <a:noFill/>
          </a:ln>
        </p:spPr>
        <p:txBody>
          <a:bodyPr vert="horz" lIns="90000"/>
          <a:lstStyle>
            <a:lvl1pPr>
              <a:defRPr sz="1100" baseline="0">
                <a:noFill/>
                <a:latin typeface="Arial" panose="020B0604020202020204" pitchFamily="34" charset="0"/>
                <a:cs typeface="Arial" panose="020B0604020202020204" pitchFamily="34" charset="0"/>
              </a:defRPr>
            </a:lvl1pPr>
          </a:lstStyle>
          <a:p>
            <a:endParaRPr lang="de-DE"/>
          </a:p>
        </p:txBody>
      </p:sp>
      <p:sp>
        <p:nvSpPr>
          <p:cNvPr id="68" name="Bildplatzhalter 12">
            <a:extLst>
              <a:ext uri="{FF2B5EF4-FFF2-40B4-BE49-F238E27FC236}">
                <a16:creationId xmlns:a16="http://schemas.microsoft.com/office/drawing/2014/main" id="{874D48B4-00C6-9E46-9E6B-C4EEDF08AB89}"/>
              </a:ext>
            </a:extLst>
          </p:cNvPr>
          <p:cNvSpPr>
            <a:spLocks noGrp="1"/>
          </p:cNvSpPr>
          <p:nvPr>
            <p:ph type="pic" sz="quarter" idx="83"/>
          </p:nvPr>
        </p:nvSpPr>
        <p:spPr>
          <a:xfrm>
            <a:off x="615600" y="1026000"/>
            <a:ext cx="4075200" cy="2869200"/>
          </a:xfrm>
          <a:prstGeom prst="rect">
            <a:avLst/>
          </a:prstGeom>
          <a:ln w="5080">
            <a:noFill/>
          </a:ln>
        </p:spPr>
        <p:txBody>
          <a:bodyPr vert="horz" lIns="90000"/>
          <a:lstStyle>
            <a:lvl1pPr>
              <a:defRPr sz="1100" baseline="0">
                <a:noFill/>
                <a:latin typeface="Arial" panose="020B0604020202020204" pitchFamily="34" charset="0"/>
                <a:cs typeface="Arial" panose="020B0604020202020204" pitchFamily="34" charset="0"/>
              </a:defRPr>
            </a:lvl1pPr>
          </a:lstStyle>
          <a:p>
            <a:endParaRPr lang="de-DE"/>
          </a:p>
        </p:txBody>
      </p:sp>
      <p:sp>
        <p:nvSpPr>
          <p:cNvPr id="38" name="Bildplatzhalter 12">
            <a:extLst>
              <a:ext uri="{FF2B5EF4-FFF2-40B4-BE49-F238E27FC236}">
                <a16:creationId xmlns:a16="http://schemas.microsoft.com/office/drawing/2014/main" id="{4B58801C-0CB9-9F42-800F-403830C3B11D}"/>
              </a:ext>
            </a:extLst>
          </p:cNvPr>
          <p:cNvSpPr>
            <a:spLocks noGrp="1"/>
          </p:cNvSpPr>
          <p:nvPr>
            <p:ph type="pic" sz="quarter" idx="72"/>
          </p:nvPr>
        </p:nvSpPr>
        <p:spPr>
          <a:xfrm>
            <a:off x="5137200" y="910800"/>
            <a:ext cx="2052000" cy="1353600"/>
          </a:xfrm>
          <a:prstGeom prst="rect">
            <a:avLst/>
          </a:prstGeom>
          <a:noFill/>
          <a:ln w="9525">
            <a:solidFill>
              <a:schemeClr val="tx1"/>
            </a:solidFill>
          </a:ln>
        </p:spPr>
        <p:txBody>
          <a:bodyPr vert="horz" lIns="90000"/>
          <a:lstStyle>
            <a:lvl1pPr>
              <a:defRPr sz="1100" baseline="0">
                <a:noFill/>
                <a:latin typeface="Arial" panose="020B0604020202020204" pitchFamily="34" charset="0"/>
                <a:cs typeface="Arial" panose="020B0604020202020204" pitchFamily="34" charset="0"/>
              </a:defRPr>
            </a:lvl1pPr>
          </a:lstStyle>
          <a:p>
            <a:endParaRPr lang="de-DE"/>
          </a:p>
        </p:txBody>
      </p:sp>
      <p:sp>
        <p:nvSpPr>
          <p:cNvPr id="63" name="Textplatzhalter 51"/>
          <p:cNvSpPr>
            <a:spLocks noGrp="1"/>
          </p:cNvSpPr>
          <p:nvPr>
            <p:ph type="body" sz="quarter" idx="25" hasCustomPrompt="1"/>
          </p:nvPr>
        </p:nvSpPr>
        <p:spPr>
          <a:xfrm>
            <a:off x="2469600" y="5461200"/>
            <a:ext cx="4734000" cy="1486800"/>
          </a:xfrm>
          <a:prstGeom prst="rect">
            <a:avLst/>
          </a:prstGeom>
        </p:spPr>
        <p:txBody>
          <a:bodyPr vert="horz" lIns="0" tIns="0" rIns="0" bIns="0"/>
          <a:lstStyle>
            <a:lvl1pPr marL="0" indent="0">
              <a:lnSpc>
                <a:spcPts val="1400"/>
              </a:lnSpc>
              <a:spcBef>
                <a:spcPts val="0"/>
              </a:spcBef>
              <a:spcAft>
                <a:spcPts val="0"/>
              </a:spcAft>
              <a:buNone/>
              <a:tabLst/>
              <a:defRPr sz="750" b="0" i="0" baseline="0">
                <a:solidFill>
                  <a:srgbClr val="000000"/>
                </a:solidFill>
                <a:latin typeface="Arial" panose="020B0604020202020204" pitchFamily="34" charset="0"/>
                <a:cs typeface="Arial" panose="020B0604020202020204" pitchFamily="34" charset="0"/>
              </a:defRPr>
            </a:lvl1pPr>
            <a:lvl2pPr marL="0" indent="0">
              <a:lnSpc>
                <a:spcPts val="1300"/>
              </a:lnSpc>
              <a:spcBef>
                <a:spcPts val="0"/>
              </a:spcBef>
              <a:spcAft>
                <a:spcPts val="0"/>
              </a:spcAft>
              <a:tabLst/>
              <a:defRPr sz="1000">
                <a:latin typeface="DINPro-CondMedium"/>
                <a:cs typeface="DINPro-CondMedium"/>
              </a:defRPr>
            </a:lvl2pPr>
            <a:lvl3pPr marL="0" indent="0">
              <a:lnSpc>
                <a:spcPts val="1300"/>
              </a:lnSpc>
              <a:spcBef>
                <a:spcPts val="0"/>
              </a:spcBef>
              <a:spcAft>
                <a:spcPts val="0"/>
              </a:spcAft>
              <a:tabLst/>
              <a:defRPr sz="1000">
                <a:latin typeface="DINPro-CondMedium"/>
                <a:cs typeface="DINPro-CondMedium"/>
              </a:defRPr>
            </a:lvl3pPr>
            <a:lvl4pPr marL="0" indent="0">
              <a:lnSpc>
                <a:spcPts val="1300"/>
              </a:lnSpc>
              <a:spcBef>
                <a:spcPts val="0"/>
              </a:spcBef>
              <a:spcAft>
                <a:spcPts val="0"/>
              </a:spcAft>
              <a:tabLst/>
              <a:defRPr sz="1000">
                <a:latin typeface="DINPro-CondMedium"/>
                <a:cs typeface="DINPro-CondMedium"/>
              </a:defRPr>
            </a:lvl4pPr>
            <a:lvl5pPr marL="0" indent="0">
              <a:lnSpc>
                <a:spcPts val="1300"/>
              </a:lnSpc>
              <a:spcBef>
                <a:spcPts val="0"/>
              </a:spcBef>
              <a:spcAft>
                <a:spcPts val="0"/>
              </a:spcAft>
              <a:tabLst/>
              <a:defRPr sz="1000">
                <a:latin typeface="DINPro-CondMedium"/>
                <a:cs typeface="DINPro-CondMedium"/>
              </a:defRPr>
            </a:lvl5pPr>
          </a:lstStyle>
          <a:p>
            <a:pPr lvl="0"/>
            <a:r>
              <a:rPr lang="de-DE"/>
              <a:t>Dies ist ein Blindtext für den </a:t>
            </a:r>
            <a:r>
              <a:rPr lang="de-DE" err="1"/>
              <a:t>Introtext</a:t>
            </a:r>
            <a:r>
              <a:rPr lang="de-DE"/>
              <a:t>. </a:t>
            </a:r>
            <a:br>
              <a:rPr lang="de-DE"/>
            </a:br>
            <a:r>
              <a:rPr lang="de-DE"/>
              <a:t>Dieser sollte nicht mehr als 8 Zeilen beinhalten.</a:t>
            </a:r>
          </a:p>
        </p:txBody>
      </p:sp>
      <p:sp>
        <p:nvSpPr>
          <p:cNvPr id="26" name="Textplatzhalter 51">
            <a:extLst>
              <a:ext uri="{FF2B5EF4-FFF2-40B4-BE49-F238E27FC236}">
                <a16:creationId xmlns:a16="http://schemas.microsoft.com/office/drawing/2014/main" id="{EC0355D0-2B4D-9447-BC1D-3FAD0E6A2A1E}"/>
              </a:ext>
            </a:extLst>
          </p:cNvPr>
          <p:cNvSpPr>
            <a:spLocks noGrp="1"/>
          </p:cNvSpPr>
          <p:nvPr>
            <p:ph type="body" sz="quarter" idx="29" hasCustomPrompt="1"/>
          </p:nvPr>
        </p:nvSpPr>
        <p:spPr>
          <a:xfrm>
            <a:off x="0" y="5479200"/>
            <a:ext cx="2118904" cy="534368"/>
          </a:xfrm>
          <a:prstGeom prst="rect">
            <a:avLst/>
          </a:prstGeom>
          <a:solidFill>
            <a:schemeClr val="tx1"/>
          </a:solidFill>
        </p:spPr>
        <p:txBody>
          <a:bodyPr vert="horz" wrap="none" lIns="324000" tIns="36000" rIns="251999" bIns="36000">
            <a:spAutoFit/>
          </a:bodyPr>
          <a:lstStyle>
            <a:lvl1pPr marL="0" indent="0">
              <a:lnSpc>
                <a:spcPct val="100000"/>
              </a:lnSpc>
              <a:spcBef>
                <a:spcPts val="0"/>
              </a:spcBef>
              <a:spcAft>
                <a:spcPts val="0"/>
              </a:spcAft>
              <a:buNone/>
              <a:tabLst/>
              <a:defRPr sz="3000" spc="0" baseline="0">
                <a:solidFill>
                  <a:schemeClr val="bg1"/>
                </a:solidFill>
                <a:latin typeface="Arial" panose="020B0604020202020204" pitchFamily="34" charset="0"/>
                <a:cs typeface="Arial" panose="020B0604020202020204" pitchFamily="34" charset="0"/>
              </a:defRPr>
            </a:lvl1pPr>
            <a:lvl2pPr marL="0" indent="0">
              <a:lnSpc>
                <a:spcPts val="1300"/>
              </a:lnSpc>
              <a:spcBef>
                <a:spcPts val="0"/>
              </a:spcBef>
              <a:spcAft>
                <a:spcPts val="0"/>
              </a:spcAft>
              <a:tabLst/>
              <a:defRPr sz="1000">
                <a:latin typeface="DINPro-CondMedium"/>
                <a:cs typeface="DINPro-CondMedium"/>
              </a:defRPr>
            </a:lvl2pPr>
            <a:lvl3pPr marL="0" indent="0">
              <a:lnSpc>
                <a:spcPts val="1300"/>
              </a:lnSpc>
              <a:spcBef>
                <a:spcPts val="0"/>
              </a:spcBef>
              <a:spcAft>
                <a:spcPts val="0"/>
              </a:spcAft>
              <a:tabLst/>
              <a:defRPr sz="1000">
                <a:latin typeface="DINPro-CondMedium"/>
                <a:cs typeface="DINPro-CondMedium"/>
              </a:defRPr>
            </a:lvl3pPr>
            <a:lvl4pPr marL="0" indent="0">
              <a:lnSpc>
                <a:spcPts val="1300"/>
              </a:lnSpc>
              <a:spcBef>
                <a:spcPts val="0"/>
              </a:spcBef>
              <a:spcAft>
                <a:spcPts val="0"/>
              </a:spcAft>
              <a:tabLst/>
              <a:defRPr sz="1000">
                <a:latin typeface="DINPro-CondMedium"/>
                <a:cs typeface="DINPro-CondMedium"/>
              </a:defRPr>
            </a:lvl4pPr>
            <a:lvl5pPr marL="0" indent="0">
              <a:lnSpc>
                <a:spcPts val="1300"/>
              </a:lnSpc>
              <a:spcBef>
                <a:spcPts val="0"/>
              </a:spcBef>
              <a:spcAft>
                <a:spcPts val="0"/>
              </a:spcAft>
              <a:tabLst/>
              <a:defRPr sz="1000">
                <a:latin typeface="DINPro-CondMedium"/>
                <a:cs typeface="DINPro-CondMedium"/>
              </a:defRPr>
            </a:lvl5pPr>
          </a:lstStyle>
          <a:p>
            <a:pPr lvl="0"/>
            <a:r>
              <a:rPr lang="de-DE"/>
              <a:t>HXW944</a:t>
            </a:r>
          </a:p>
        </p:txBody>
      </p:sp>
      <p:pic>
        <p:nvPicPr>
          <p:cNvPr id="66" name="Grafik 65">
            <a:extLst>
              <a:ext uri="{FF2B5EF4-FFF2-40B4-BE49-F238E27FC236}">
                <a16:creationId xmlns:a16="http://schemas.microsoft.com/office/drawing/2014/main" id="{22FF1AA5-5E06-D444-A063-F850845CF98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60000" y="360000"/>
            <a:ext cx="1995167" cy="303833"/>
          </a:xfrm>
          <a:prstGeom prst="rect">
            <a:avLst/>
          </a:prstGeom>
        </p:spPr>
      </p:pic>
      <p:sp>
        <p:nvSpPr>
          <p:cNvPr id="46" name="Textplatzhalter 30">
            <a:extLst>
              <a:ext uri="{FF2B5EF4-FFF2-40B4-BE49-F238E27FC236}">
                <a16:creationId xmlns:a16="http://schemas.microsoft.com/office/drawing/2014/main" id="{4500A1C5-B0A2-F844-A712-FCAC410BF748}"/>
              </a:ext>
            </a:extLst>
          </p:cNvPr>
          <p:cNvSpPr>
            <a:spLocks noGrp="1"/>
          </p:cNvSpPr>
          <p:nvPr>
            <p:ph type="body" sz="quarter" idx="18" hasCustomPrompt="1"/>
          </p:nvPr>
        </p:nvSpPr>
        <p:spPr>
          <a:xfrm>
            <a:off x="2469600" y="10152000"/>
            <a:ext cx="4734000" cy="196657"/>
          </a:xfrm>
          <a:prstGeom prst="rect">
            <a:avLst/>
          </a:prstGeom>
        </p:spPr>
        <p:txBody>
          <a:bodyPr vert="horz" wrap="square" lIns="0" tIns="0" rIns="0" bIns="0" anchor="b" anchorCtr="0">
            <a:spAutoFit/>
          </a:bodyPr>
          <a:lstStyle>
            <a:lvl1pPr marL="0" indent="0">
              <a:lnSpc>
                <a:spcPts val="800"/>
              </a:lnSpc>
              <a:spcBef>
                <a:spcPts val="0"/>
              </a:spcBef>
              <a:buNone/>
              <a:defRPr sz="600" b="0" i="0" kern="1200" spc="0" baseline="0">
                <a:solidFill>
                  <a:srgbClr val="000000"/>
                </a:solidFill>
                <a:latin typeface="Arial" panose="020B0604020202020204" pitchFamily="34" charset="0"/>
                <a:cs typeface="Arial" panose="020B0604020202020204" pitchFamily="34" charset="0"/>
              </a:defRPr>
            </a:lvl1pPr>
            <a:lvl2pPr>
              <a:defRPr sz="500">
                <a:latin typeface="DINPro-CondRegular"/>
                <a:cs typeface="DINPro-CondRegular"/>
              </a:defRPr>
            </a:lvl2pPr>
            <a:lvl3pPr>
              <a:defRPr sz="500">
                <a:latin typeface="DINPro-CondRegular"/>
                <a:cs typeface="DINPro-CondRegular"/>
              </a:defRPr>
            </a:lvl3pPr>
            <a:lvl4pPr>
              <a:defRPr sz="500">
                <a:latin typeface="DINPro-CondRegular"/>
                <a:cs typeface="DINPro-CondRegular"/>
              </a:defRPr>
            </a:lvl4pPr>
            <a:lvl5pPr>
              <a:defRPr sz="500">
                <a:latin typeface="DINPro-CondRegular"/>
                <a:cs typeface="DINPro-CondRegular"/>
              </a:defRPr>
            </a:lvl5pPr>
          </a:lstStyle>
          <a:p>
            <a:r>
              <a:rPr lang="de-DE"/>
              <a:t>Platz für Fußnoten</a:t>
            </a:r>
            <a:br>
              <a:rPr lang="de-DE"/>
            </a:br>
            <a:r>
              <a:rPr lang="de-DE"/>
              <a:t>Zweizeilig - (Unten ausgerichtet)</a:t>
            </a:r>
          </a:p>
        </p:txBody>
      </p:sp>
      <p:pic>
        <p:nvPicPr>
          <p:cNvPr id="4" name="Grafik 3">
            <a:extLst>
              <a:ext uri="{FF2B5EF4-FFF2-40B4-BE49-F238E27FC236}">
                <a16:creationId xmlns:a16="http://schemas.microsoft.com/office/drawing/2014/main" id="{34979850-1EB9-42B0-AFF3-C72F4A81E9E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55165" y="10242743"/>
            <a:ext cx="1683186" cy="113748"/>
          </a:xfrm>
          <a:prstGeom prst="rect">
            <a:avLst/>
          </a:prstGeom>
        </p:spPr>
      </p:pic>
      <p:sp>
        <p:nvSpPr>
          <p:cNvPr id="28" name="Textplatzhalter 51">
            <a:extLst>
              <a:ext uri="{FF2B5EF4-FFF2-40B4-BE49-F238E27FC236}">
                <a16:creationId xmlns:a16="http://schemas.microsoft.com/office/drawing/2014/main" id="{7A017EEB-CFD3-5F44-A564-10D397365C7C}"/>
              </a:ext>
            </a:extLst>
          </p:cNvPr>
          <p:cNvSpPr>
            <a:spLocks noGrp="1"/>
          </p:cNvSpPr>
          <p:nvPr>
            <p:ph type="body" sz="quarter" idx="71" hasCustomPrompt="1"/>
          </p:nvPr>
        </p:nvSpPr>
        <p:spPr>
          <a:xfrm>
            <a:off x="2469600" y="6987600"/>
            <a:ext cx="4734000" cy="1940400"/>
          </a:xfrm>
          <a:prstGeom prst="rect">
            <a:avLst/>
          </a:prstGeom>
        </p:spPr>
        <p:txBody>
          <a:bodyPr vert="horz" lIns="0" tIns="0" rIns="0" bIns="0"/>
          <a:lstStyle>
            <a:lvl1pPr marL="0" indent="0">
              <a:lnSpc>
                <a:spcPts val="1900"/>
              </a:lnSpc>
              <a:spcBef>
                <a:spcPts val="0"/>
              </a:spcBef>
              <a:spcAft>
                <a:spcPts val="0"/>
              </a:spcAft>
              <a:buNone/>
              <a:tabLst/>
              <a:defRPr sz="750" b="0" i="0" baseline="0">
                <a:solidFill>
                  <a:srgbClr val="000000"/>
                </a:solidFill>
                <a:latin typeface="Arial" panose="020B0604020202020204" pitchFamily="34" charset="0"/>
                <a:cs typeface="Arial" panose="020B0604020202020204" pitchFamily="34" charset="0"/>
              </a:defRPr>
            </a:lvl1pPr>
            <a:lvl2pPr marL="0" indent="0">
              <a:lnSpc>
                <a:spcPts val="1300"/>
              </a:lnSpc>
              <a:spcBef>
                <a:spcPts val="0"/>
              </a:spcBef>
              <a:spcAft>
                <a:spcPts val="0"/>
              </a:spcAft>
              <a:tabLst/>
              <a:defRPr sz="1000">
                <a:latin typeface="DINPro-CondMedium"/>
                <a:cs typeface="DINPro-CondMedium"/>
              </a:defRPr>
            </a:lvl2pPr>
            <a:lvl3pPr marL="0" indent="0">
              <a:lnSpc>
                <a:spcPts val="1300"/>
              </a:lnSpc>
              <a:spcBef>
                <a:spcPts val="0"/>
              </a:spcBef>
              <a:spcAft>
                <a:spcPts val="0"/>
              </a:spcAft>
              <a:tabLst/>
              <a:defRPr sz="1000">
                <a:latin typeface="DINPro-CondMedium"/>
                <a:cs typeface="DINPro-CondMedium"/>
              </a:defRPr>
            </a:lvl3pPr>
            <a:lvl4pPr marL="0" indent="0">
              <a:lnSpc>
                <a:spcPts val="1300"/>
              </a:lnSpc>
              <a:spcBef>
                <a:spcPts val="0"/>
              </a:spcBef>
              <a:spcAft>
                <a:spcPts val="0"/>
              </a:spcAft>
              <a:tabLst/>
              <a:defRPr sz="1000">
                <a:latin typeface="DINPro-CondMedium"/>
                <a:cs typeface="DINPro-CondMedium"/>
              </a:defRPr>
            </a:lvl4pPr>
            <a:lvl5pPr marL="0" indent="0">
              <a:lnSpc>
                <a:spcPts val="1300"/>
              </a:lnSpc>
              <a:spcBef>
                <a:spcPts val="0"/>
              </a:spcBef>
              <a:spcAft>
                <a:spcPts val="0"/>
              </a:spcAft>
              <a:tabLst/>
              <a:defRPr sz="1000">
                <a:latin typeface="DINPro-CondMedium"/>
                <a:cs typeface="DINPro-CondMedium"/>
              </a:defRPr>
            </a:lvl5pPr>
          </a:lstStyle>
          <a:p>
            <a:pPr>
              <a:lnSpc>
                <a:spcPts val="1900"/>
              </a:lnSpc>
            </a:pPr>
            <a:r>
              <a:rPr lang="de-DE" sz="750" b="1">
                <a:latin typeface="Arial" panose="020B0604020202020204" pitchFamily="34" charset="0"/>
                <a:cs typeface="Arial" panose="020B0604020202020204" pitchFamily="34" charset="0"/>
              </a:rPr>
              <a:t>Blindtext für– </a:t>
            </a:r>
            <a:r>
              <a:rPr lang="de-DE" sz="750" err="1">
                <a:latin typeface="Arial" panose="020B0604020202020204" pitchFamily="34" charset="0"/>
                <a:cs typeface="Arial" panose="020B0604020202020204" pitchFamily="34" charset="0"/>
              </a:rPr>
              <a:t>Bulletpoints</a:t>
            </a:r>
            <a:r>
              <a:rPr lang="de-DE" sz="750">
                <a:latin typeface="Arial" panose="020B0604020202020204" pitchFamily="34" charset="0"/>
                <a:cs typeface="Arial" panose="020B0604020202020204" pitchFamily="34" charset="0"/>
              </a:rPr>
              <a:t>.</a:t>
            </a:r>
          </a:p>
          <a:p>
            <a:pPr>
              <a:lnSpc>
                <a:spcPts val="1200"/>
              </a:lnSpc>
            </a:pPr>
            <a:r>
              <a:rPr lang="de-DE" sz="750">
                <a:latin typeface="Arial" panose="020B0604020202020204" pitchFamily="34" charset="0"/>
                <a:cs typeface="Arial" panose="020B0604020202020204" pitchFamily="34" charset="0"/>
              </a:rPr>
              <a:t>Diese sollten nicht mehr als 6 Punkte beinhalten.</a:t>
            </a:r>
          </a:p>
          <a:p>
            <a:pPr>
              <a:lnSpc>
                <a:spcPts val="1900"/>
              </a:lnSpc>
            </a:pPr>
            <a:r>
              <a:rPr lang="de-DE" sz="750" b="1">
                <a:latin typeface="Arial" panose="020B0604020202020204" pitchFamily="34" charset="0"/>
                <a:cs typeface="Arial" panose="020B0604020202020204" pitchFamily="34" charset="0"/>
              </a:rPr>
              <a:t>Zweiter Punkt – </a:t>
            </a:r>
            <a:r>
              <a:rPr lang="de-DE" sz="750" err="1">
                <a:latin typeface="Arial" panose="020B0604020202020204" pitchFamily="34" charset="0"/>
                <a:cs typeface="Arial" panose="020B0604020202020204" pitchFamily="34" charset="0"/>
              </a:rPr>
              <a:t>Lorem</a:t>
            </a:r>
            <a:r>
              <a:rPr lang="de-DE" sz="750">
                <a:latin typeface="Arial" panose="020B0604020202020204" pitchFamily="34" charset="0"/>
                <a:cs typeface="Arial" panose="020B0604020202020204" pitchFamily="34" charset="0"/>
              </a:rPr>
              <a:t> </a:t>
            </a:r>
            <a:r>
              <a:rPr lang="de-DE" sz="750" err="1">
                <a:latin typeface="Arial" panose="020B0604020202020204" pitchFamily="34" charset="0"/>
                <a:cs typeface="Arial" panose="020B0604020202020204" pitchFamily="34" charset="0"/>
              </a:rPr>
              <a:t>Ipsum</a:t>
            </a:r>
            <a:r>
              <a:rPr lang="de-DE" sz="750">
                <a:latin typeface="Arial" panose="020B0604020202020204" pitchFamily="34" charset="0"/>
                <a:cs typeface="Arial" panose="020B0604020202020204" pitchFamily="34" charset="0"/>
              </a:rPr>
              <a:t>.</a:t>
            </a:r>
            <a:endParaRPr lang="de-DE" sz="750" b="1">
              <a:latin typeface="Arial" panose="020B0604020202020204" pitchFamily="34" charset="0"/>
              <a:cs typeface="Arial" panose="020B0604020202020204" pitchFamily="34" charset="0"/>
            </a:endParaRPr>
          </a:p>
        </p:txBody>
      </p:sp>
      <p:sp>
        <p:nvSpPr>
          <p:cNvPr id="32" name="Bildplatzhalter 12">
            <a:extLst>
              <a:ext uri="{FF2B5EF4-FFF2-40B4-BE49-F238E27FC236}">
                <a16:creationId xmlns:a16="http://schemas.microsoft.com/office/drawing/2014/main" id="{EFCC0C55-5BDE-C74C-A017-4D1DAAB3AA1D}"/>
              </a:ext>
            </a:extLst>
          </p:cNvPr>
          <p:cNvSpPr>
            <a:spLocks noGrp="1"/>
          </p:cNvSpPr>
          <p:nvPr>
            <p:ph type="pic" sz="quarter" idx="39"/>
          </p:nvPr>
        </p:nvSpPr>
        <p:spPr>
          <a:xfrm>
            <a:off x="378000" y="9608400"/>
            <a:ext cx="648000" cy="439200"/>
          </a:xfrm>
          <a:prstGeom prst="rect">
            <a:avLst/>
          </a:prstGeom>
          <a:ln w="5080">
            <a:noFill/>
          </a:ln>
        </p:spPr>
        <p:txBody>
          <a:bodyPr vert="horz" lIns="90000"/>
          <a:lstStyle>
            <a:lvl1pPr>
              <a:defRPr sz="1100" baseline="0">
                <a:noFill/>
                <a:latin typeface="Arial" panose="020B0604020202020204" pitchFamily="34" charset="0"/>
                <a:cs typeface="Arial" panose="020B0604020202020204" pitchFamily="34" charset="0"/>
              </a:defRPr>
            </a:lvl1pPr>
          </a:lstStyle>
          <a:p>
            <a:endParaRPr lang="de-DE"/>
          </a:p>
        </p:txBody>
      </p:sp>
      <p:sp>
        <p:nvSpPr>
          <p:cNvPr id="33" name="Bildplatzhalter 12">
            <a:extLst>
              <a:ext uri="{FF2B5EF4-FFF2-40B4-BE49-F238E27FC236}">
                <a16:creationId xmlns:a16="http://schemas.microsoft.com/office/drawing/2014/main" id="{7AB81A08-B50A-6149-AE80-8DA6C81D56A9}"/>
              </a:ext>
            </a:extLst>
          </p:cNvPr>
          <p:cNvSpPr>
            <a:spLocks noGrp="1"/>
          </p:cNvSpPr>
          <p:nvPr>
            <p:ph type="pic" sz="quarter" idx="69"/>
          </p:nvPr>
        </p:nvSpPr>
        <p:spPr>
          <a:xfrm>
            <a:off x="1218113" y="9608400"/>
            <a:ext cx="648000" cy="439200"/>
          </a:xfrm>
          <a:prstGeom prst="rect">
            <a:avLst/>
          </a:prstGeom>
          <a:ln w="5080">
            <a:noFill/>
          </a:ln>
        </p:spPr>
        <p:txBody>
          <a:bodyPr vert="horz" lIns="90000"/>
          <a:lstStyle>
            <a:lvl1pPr>
              <a:defRPr sz="1100" baseline="0">
                <a:noFill/>
                <a:latin typeface="Arial" panose="020B0604020202020204" pitchFamily="34" charset="0"/>
                <a:cs typeface="Arial" panose="020B0604020202020204" pitchFamily="34" charset="0"/>
              </a:defRPr>
            </a:lvl1pPr>
          </a:lstStyle>
          <a:p>
            <a:endParaRPr lang="de-DE"/>
          </a:p>
        </p:txBody>
      </p:sp>
      <p:sp>
        <p:nvSpPr>
          <p:cNvPr id="45" name="Bildplatzhalter 12">
            <a:extLst>
              <a:ext uri="{FF2B5EF4-FFF2-40B4-BE49-F238E27FC236}">
                <a16:creationId xmlns:a16="http://schemas.microsoft.com/office/drawing/2014/main" id="{7CA874D3-C44A-324E-990C-54FBB65A8248}"/>
              </a:ext>
            </a:extLst>
          </p:cNvPr>
          <p:cNvSpPr>
            <a:spLocks noGrp="1"/>
          </p:cNvSpPr>
          <p:nvPr>
            <p:ph type="pic" sz="quarter" idx="73"/>
          </p:nvPr>
        </p:nvSpPr>
        <p:spPr>
          <a:xfrm>
            <a:off x="5137200" y="2372625"/>
            <a:ext cx="2052000" cy="1353600"/>
          </a:xfrm>
          <a:prstGeom prst="rect">
            <a:avLst/>
          </a:prstGeom>
          <a:noFill/>
          <a:ln w="9525">
            <a:solidFill>
              <a:schemeClr val="tx1"/>
            </a:solidFill>
          </a:ln>
        </p:spPr>
        <p:txBody>
          <a:bodyPr vert="horz" lIns="90000"/>
          <a:lstStyle>
            <a:lvl1pPr>
              <a:defRPr sz="1100" baseline="0">
                <a:noFill/>
                <a:latin typeface="Arial" panose="020B0604020202020204" pitchFamily="34" charset="0"/>
                <a:cs typeface="Arial" panose="020B0604020202020204" pitchFamily="34" charset="0"/>
              </a:defRPr>
            </a:lvl1pPr>
          </a:lstStyle>
          <a:p>
            <a:endParaRPr lang="de-DE"/>
          </a:p>
        </p:txBody>
      </p:sp>
      <p:sp>
        <p:nvSpPr>
          <p:cNvPr id="48" name="Bildplatzhalter 12">
            <a:extLst>
              <a:ext uri="{FF2B5EF4-FFF2-40B4-BE49-F238E27FC236}">
                <a16:creationId xmlns:a16="http://schemas.microsoft.com/office/drawing/2014/main" id="{AFCECB6B-EA1F-084E-8F1D-CDE862B6F271}"/>
              </a:ext>
            </a:extLst>
          </p:cNvPr>
          <p:cNvSpPr>
            <a:spLocks noGrp="1"/>
          </p:cNvSpPr>
          <p:nvPr>
            <p:ph type="pic" sz="quarter" idx="74"/>
          </p:nvPr>
        </p:nvSpPr>
        <p:spPr>
          <a:xfrm>
            <a:off x="5140800" y="3840375"/>
            <a:ext cx="2052000" cy="1353600"/>
          </a:xfrm>
          <a:prstGeom prst="rect">
            <a:avLst/>
          </a:prstGeom>
          <a:noFill/>
          <a:ln w="9525">
            <a:solidFill>
              <a:schemeClr val="tx1"/>
            </a:solidFill>
          </a:ln>
        </p:spPr>
        <p:txBody>
          <a:bodyPr vert="horz" lIns="90000"/>
          <a:lstStyle>
            <a:lvl1pPr>
              <a:defRPr sz="1100" baseline="0">
                <a:noFill/>
                <a:latin typeface="Arial" panose="020B0604020202020204" pitchFamily="34" charset="0"/>
                <a:cs typeface="Arial" panose="020B0604020202020204" pitchFamily="34" charset="0"/>
              </a:defRPr>
            </a:lvl1pPr>
          </a:lstStyle>
          <a:p>
            <a:endParaRPr lang="de-DE"/>
          </a:p>
        </p:txBody>
      </p:sp>
      <p:sp>
        <p:nvSpPr>
          <p:cNvPr id="72" name="Textplatzhalter 30">
            <a:extLst>
              <a:ext uri="{FF2B5EF4-FFF2-40B4-BE49-F238E27FC236}">
                <a16:creationId xmlns:a16="http://schemas.microsoft.com/office/drawing/2014/main" id="{4B41A730-3C03-734B-8190-451A1EE8817C}"/>
              </a:ext>
            </a:extLst>
          </p:cNvPr>
          <p:cNvSpPr>
            <a:spLocks noGrp="1"/>
          </p:cNvSpPr>
          <p:nvPr>
            <p:ph type="body" sz="quarter" idx="84" hasCustomPrompt="1"/>
          </p:nvPr>
        </p:nvSpPr>
        <p:spPr>
          <a:xfrm>
            <a:off x="360000" y="6123600"/>
            <a:ext cx="1724400" cy="291600"/>
          </a:xfrm>
          <a:prstGeom prst="rect">
            <a:avLst/>
          </a:prstGeom>
        </p:spPr>
        <p:txBody>
          <a:bodyPr wrap="none" lIns="0" tIns="0" rIns="0" bIns="0" anchor="b" anchorCtr="0"/>
          <a:lstStyle>
            <a:lvl1pPr marL="0" indent="0">
              <a:lnSpc>
                <a:spcPts val="1300"/>
              </a:lnSpc>
              <a:spcBef>
                <a:spcPts val="0"/>
              </a:spcBef>
              <a:buNone/>
              <a:defRPr sz="900">
                <a:latin typeface="Arial" panose="020B0604020202020204" pitchFamily="34" charset="0"/>
                <a:cs typeface="Arial" panose="020B0604020202020204" pitchFamily="34" charset="0"/>
              </a:defRPr>
            </a:lvl1pPr>
          </a:lstStyle>
          <a:p>
            <a:r>
              <a:rPr lang="de-DE"/>
              <a:t>SUBLINE (GROSSBUCHSTABEN)</a:t>
            </a:r>
            <a:endParaRPr lang="de-DE">
              <a:latin typeface="Arial" panose="020B0604020202020204" pitchFamily="34" charset="0"/>
              <a:cs typeface="Arial" panose="020B0604020202020204" pitchFamily="34" charset="0"/>
            </a:endParaRPr>
          </a:p>
        </p:txBody>
      </p:sp>
    </p:spTree>
  </p:cSld>
  <p:clrMapOvr>
    <a:masterClrMapping/>
  </p:clrMapOvr>
  <p:extLst>
    <p:ext uri="{DCECCB84-F9BA-43D5-87BE-67443E8EF086}">
      <p15:sldGuideLst xmlns:p15="http://schemas.microsoft.com/office/powerpoint/2012/main">
        <p15:guide id="1" pos="227" userDrawn="1">
          <p15:clr>
            <a:srgbClr val="FBAE40"/>
          </p15:clr>
        </p15:guide>
        <p15:guide id="2" pos="4537" userDrawn="1">
          <p15:clr>
            <a:srgbClr val="FBAE40"/>
          </p15:clr>
        </p15:guide>
        <p15:guide id="3" orient="horz" pos="214" userDrawn="1">
          <p15:clr>
            <a:srgbClr val="FBAE40"/>
          </p15:clr>
        </p15:guide>
        <p15:guide id="4" orient="horz" pos="651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b_Vorderseite-Imagebild">
    <p:spTree>
      <p:nvGrpSpPr>
        <p:cNvPr id="1" name=""/>
        <p:cNvGrpSpPr/>
        <p:nvPr/>
      </p:nvGrpSpPr>
      <p:grpSpPr>
        <a:xfrm>
          <a:off x="0" y="0"/>
          <a:ext cx="0" cy="0"/>
          <a:chOff x="0" y="0"/>
          <a:chExt cx="0" cy="0"/>
        </a:xfrm>
      </p:grpSpPr>
      <p:sp>
        <p:nvSpPr>
          <p:cNvPr id="68" name="Bildplatzhalter 12">
            <a:extLst>
              <a:ext uri="{FF2B5EF4-FFF2-40B4-BE49-F238E27FC236}">
                <a16:creationId xmlns:a16="http://schemas.microsoft.com/office/drawing/2014/main" id="{874D48B4-00C6-9E46-9E6B-C4EEDF08AB89}"/>
              </a:ext>
            </a:extLst>
          </p:cNvPr>
          <p:cNvSpPr>
            <a:spLocks noGrp="1"/>
          </p:cNvSpPr>
          <p:nvPr>
            <p:ph type="pic" sz="quarter" idx="83"/>
          </p:nvPr>
        </p:nvSpPr>
        <p:spPr>
          <a:xfrm>
            <a:off x="0" y="1036800"/>
            <a:ext cx="7560000" cy="4197600"/>
          </a:xfrm>
          <a:prstGeom prst="rect">
            <a:avLst/>
          </a:prstGeom>
          <a:ln w="5080">
            <a:noFill/>
          </a:ln>
        </p:spPr>
        <p:txBody>
          <a:bodyPr vert="horz" lIns="0"/>
          <a:lstStyle>
            <a:lvl1pPr>
              <a:defRPr sz="1100" baseline="0">
                <a:noFill/>
                <a:latin typeface="Arial" panose="020B0604020202020204" pitchFamily="34" charset="0"/>
                <a:cs typeface="Arial" panose="020B0604020202020204" pitchFamily="34" charset="0"/>
              </a:defRPr>
            </a:lvl1pPr>
          </a:lstStyle>
          <a:p>
            <a:endParaRPr lang="de-DE"/>
          </a:p>
        </p:txBody>
      </p:sp>
      <p:sp>
        <p:nvSpPr>
          <p:cNvPr id="50" name="Bildplatzhalter 12">
            <a:extLst>
              <a:ext uri="{FF2B5EF4-FFF2-40B4-BE49-F238E27FC236}">
                <a16:creationId xmlns:a16="http://schemas.microsoft.com/office/drawing/2014/main" id="{6E65A84F-9C86-0647-BB6B-BE0B0FB91AD8}"/>
              </a:ext>
            </a:extLst>
          </p:cNvPr>
          <p:cNvSpPr>
            <a:spLocks noGrp="1"/>
          </p:cNvSpPr>
          <p:nvPr>
            <p:ph type="pic" sz="quarter" idx="75"/>
          </p:nvPr>
        </p:nvSpPr>
        <p:spPr>
          <a:xfrm>
            <a:off x="2469600" y="9738000"/>
            <a:ext cx="514800" cy="313200"/>
          </a:xfrm>
          <a:prstGeom prst="rect">
            <a:avLst/>
          </a:prstGeom>
          <a:ln w="5080">
            <a:noFill/>
          </a:ln>
        </p:spPr>
        <p:txBody>
          <a:bodyPr vert="horz" lIns="90000"/>
          <a:lstStyle>
            <a:lvl1pPr>
              <a:defRPr sz="1100" baseline="0">
                <a:noFill/>
                <a:latin typeface="Arial" panose="020B0604020202020204" pitchFamily="34" charset="0"/>
                <a:cs typeface="Arial" panose="020B0604020202020204" pitchFamily="34" charset="0"/>
              </a:defRPr>
            </a:lvl1pPr>
          </a:lstStyle>
          <a:p>
            <a:endParaRPr lang="de-DE"/>
          </a:p>
        </p:txBody>
      </p:sp>
      <p:sp>
        <p:nvSpPr>
          <p:cNvPr id="51" name="Bildplatzhalter 12">
            <a:extLst>
              <a:ext uri="{FF2B5EF4-FFF2-40B4-BE49-F238E27FC236}">
                <a16:creationId xmlns:a16="http://schemas.microsoft.com/office/drawing/2014/main" id="{0F6967FF-8DE9-C14C-88EF-524EA37AC708}"/>
              </a:ext>
            </a:extLst>
          </p:cNvPr>
          <p:cNvSpPr>
            <a:spLocks noGrp="1"/>
          </p:cNvSpPr>
          <p:nvPr>
            <p:ph type="pic" sz="quarter" idx="76"/>
          </p:nvPr>
        </p:nvSpPr>
        <p:spPr>
          <a:xfrm>
            <a:off x="3069675" y="9738000"/>
            <a:ext cx="514800" cy="313200"/>
          </a:xfrm>
          <a:prstGeom prst="rect">
            <a:avLst/>
          </a:prstGeom>
          <a:ln w="5080">
            <a:noFill/>
          </a:ln>
        </p:spPr>
        <p:txBody>
          <a:bodyPr vert="horz" lIns="90000"/>
          <a:lstStyle>
            <a:lvl1pPr>
              <a:defRPr sz="1100" baseline="0">
                <a:noFill/>
                <a:latin typeface="Arial" panose="020B0604020202020204" pitchFamily="34" charset="0"/>
                <a:cs typeface="Arial" panose="020B0604020202020204" pitchFamily="34" charset="0"/>
              </a:defRPr>
            </a:lvl1pPr>
          </a:lstStyle>
          <a:p>
            <a:endParaRPr lang="de-DE"/>
          </a:p>
        </p:txBody>
      </p:sp>
      <p:sp>
        <p:nvSpPr>
          <p:cNvPr id="53" name="Bildplatzhalter 12">
            <a:extLst>
              <a:ext uri="{FF2B5EF4-FFF2-40B4-BE49-F238E27FC236}">
                <a16:creationId xmlns:a16="http://schemas.microsoft.com/office/drawing/2014/main" id="{8CC76796-B06D-6D43-A079-30D1211B17BB}"/>
              </a:ext>
            </a:extLst>
          </p:cNvPr>
          <p:cNvSpPr>
            <a:spLocks noGrp="1"/>
          </p:cNvSpPr>
          <p:nvPr>
            <p:ph type="pic" sz="quarter" idx="77"/>
          </p:nvPr>
        </p:nvSpPr>
        <p:spPr>
          <a:xfrm>
            <a:off x="3669750" y="9738000"/>
            <a:ext cx="514800" cy="313200"/>
          </a:xfrm>
          <a:prstGeom prst="rect">
            <a:avLst/>
          </a:prstGeom>
          <a:ln w="5080">
            <a:noFill/>
          </a:ln>
        </p:spPr>
        <p:txBody>
          <a:bodyPr vert="horz" lIns="90000"/>
          <a:lstStyle>
            <a:lvl1pPr>
              <a:defRPr sz="1100" baseline="0">
                <a:noFill/>
                <a:latin typeface="Arial" panose="020B0604020202020204" pitchFamily="34" charset="0"/>
                <a:cs typeface="Arial" panose="020B0604020202020204" pitchFamily="34" charset="0"/>
              </a:defRPr>
            </a:lvl1pPr>
          </a:lstStyle>
          <a:p>
            <a:endParaRPr lang="de-DE"/>
          </a:p>
        </p:txBody>
      </p:sp>
      <p:sp>
        <p:nvSpPr>
          <p:cNvPr id="54" name="Bildplatzhalter 12">
            <a:extLst>
              <a:ext uri="{FF2B5EF4-FFF2-40B4-BE49-F238E27FC236}">
                <a16:creationId xmlns:a16="http://schemas.microsoft.com/office/drawing/2014/main" id="{2F850717-D5CB-4446-B43D-0576EC57B9BD}"/>
              </a:ext>
            </a:extLst>
          </p:cNvPr>
          <p:cNvSpPr>
            <a:spLocks noGrp="1"/>
          </p:cNvSpPr>
          <p:nvPr>
            <p:ph type="pic" sz="quarter" idx="78"/>
          </p:nvPr>
        </p:nvSpPr>
        <p:spPr>
          <a:xfrm>
            <a:off x="4269825" y="9738000"/>
            <a:ext cx="514800" cy="313200"/>
          </a:xfrm>
          <a:prstGeom prst="rect">
            <a:avLst/>
          </a:prstGeom>
          <a:ln w="5080">
            <a:noFill/>
          </a:ln>
        </p:spPr>
        <p:txBody>
          <a:bodyPr vert="horz" lIns="90000"/>
          <a:lstStyle>
            <a:lvl1pPr>
              <a:defRPr sz="1100" baseline="0">
                <a:noFill/>
                <a:latin typeface="Arial" panose="020B0604020202020204" pitchFamily="34" charset="0"/>
                <a:cs typeface="Arial" panose="020B0604020202020204" pitchFamily="34" charset="0"/>
              </a:defRPr>
            </a:lvl1pPr>
          </a:lstStyle>
          <a:p>
            <a:endParaRPr lang="de-DE"/>
          </a:p>
        </p:txBody>
      </p:sp>
      <p:sp>
        <p:nvSpPr>
          <p:cNvPr id="55" name="Bildplatzhalter 12">
            <a:extLst>
              <a:ext uri="{FF2B5EF4-FFF2-40B4-BE49-F238E27FC236}">
                <a16:creationId xmlns:a16="http://schemas.microsoft.com/office/drawing/2014/main" id="{566C28E5-93F4-E84C-BFA8-20E5E1EBE63A}"/>
              </a:ext>
            </a:extLst>
          </p:cNvPr>
          <p:cNvSpPr>
            <a:spLocks noGrp="1"/>
          </p:cNvSpPr>
          <p:nvPr>
            <p:ph type="pic" sz="quarter" idx="79"/>
          </p:nvPr>
        </p:nvSpPr>
        <p:spPr>
          <a:xfrm>
            <a:off x="4869900" y="9738000"/>
            <a:ext cx="514800" cy="313200"/>
          </a:xfrm>
          <a:prstGeom prst="rect">
            <a:avLst/>
          </a:prstGeom>
          <a:ln w="5080">
            <a:noFill/>
          </a:ln>
        </p:spPr>
        <p:txBody>
          <a:bodyPr vert="horz" lIns="90000"/>
          <a:lstStyle>
            <a:lvl1pPr>
              <a:defRPr sz="1100" baseline="0">
                <a:noFill/>
                <a:latin typeface="Arial" panose="020B0604020202020204" pitchFamily="34" charset="0"/>
                <a:cs typeface="Arial" panose="020B0604020202020204" pitchFamily="34" charset="0"/>
              </a:defRPr>
            </a:lvl1pPr>
          </a:lstStyle>
          <a:p>
            <a:endParaRPr lang="de-DE"/>
          </a:p>
        </p:txBody>
      </p:sp>
      <p:sp>
        <p:nvSpPr>
          <p:cNvPr id="56" name="Bildplatzhalter 12">
            <a:extLst>
              <a:ext uri="{FF2B5EF4-FFF2-40B4-BE49-F238E27FC236}">
                <a16:creationId xmlns:a16="http://schemas.microsoft.com/office/drawing/2014/main" id="{0A2495C6-441C-F644-AC10-B2CFF133808A}"/>
              </a:ext>
            </a:extLst>
          </p:cNvPr>
          <p:cNvSpPr>
            <a:spLocks noGrp="1"/>
          </p:cNvSpPr>
          <p:nvPr>
            <p:ph type="pic" sz="quarter" idx="80"/>
          </p:nvPr>
        </p:nvSpPr>
        <p:spPr>
          <a:xfrm>
            <a:off x="5469975" y="9738000"/>
            <a:ext cx="514800" cy="313200"/>
          </a:xfrm>
          <a:prstGeom prst="rect">
            <a:avLst/>
          </a:prstGeom>
          <a:ln w="5080">
            <a:noFill/>
          </a:ln>
        </p:spPr>
        <p:txBody>
          <a:bodyPr vert="horz" lIns="90000"/>
          <a:lstStyle>
            <a:lvl1pPr>
              <a:defRPr sz="1100" baseline="0">
                <a:noFill/>
                <a:latin typeface="Arial" panose="020B0604020202020204" pitchFamily="34" charset="0"/>
                <a:cs typeface="Arial" panose="020B0604020202020204" pitchFamily="34" charset="0"/>
              </a:defRPr>
            </a:lvl1pPr>
          </a:lstStyle>
          <a:p>
            <a:endParaRPr lang="de-DE"/>
          </a:p>
        </p:txBody>
      </p:sp>
      <p:sp>
        <p:nvSpPr>
          <p:cNvPr id="58" name="Bildplatzhalter 12">
            <a:extLst>
              <a:ext uri="{FF2B5EF4-FFF2-40B4-BE49-F238E27FC236}">
                <a16:creationId xmlns:a16="http://schemas.microsoft.com/office/drawing/2014/main" id="{AD5DD8B4-76D1-A243-AB41-47713C5ACD34}"/>
              </a:ext>
            </a:extLst>
          </p:cNvPr>
          <p:cNvSpPr>
            <a:spLocks noGrp="1"/>
          </p:cNvSpPr>
          <p:nvPr>
            <p:ph type="pic" sz="quarter" idx="81"/>
          </p:nvPr>
        </p:nvSpPr>
        <p:spPr>
          <a:xfrm>
            <a:off x="6070050" y="9738000"/>
            <a:ext cx="514800" cy="313200"/>
          </a:xfrm>
          <a:prstGeom prst="rect">
            <a:avLst/>
          </a:prstGeom>
          <a:ln w="5080">
            <a:noFill/>
          </a:ln>
        </p:spPr>
        <p:txBody>
          <a:bodyPr vert="horz" lIns="90000"/>
          <a:lstStyle>
            <a:lvl1pPr>
              <a:defRPr sz="1100" baseline="0">
                <a:noFill/>
                <a:latin typeface="Arial" panose="020B0604020202020204" pitchFamily="34" charset="0"/>
                <a:cs typeface="Arial" panose="020B0604020202020204" pitchFamily="34" charset="0"/>
              </a:defRPr>
            </a:lvl1pPr>
          </a:lstStyle>
          <a:p>
            <a:endParaRPr lang="de-DE"/>
          </a:p>
        </p:txBody>
      </p:sp>
      <p:sp>
        <p:nvSpPr>
          <p:cNvPr id="61" name="Bildplatzhalter 12">
            <a:extLst>
              <a:ext uri="{FF2B5EF4-FFF2-40B4-BE49-F238E27FC236}">
                <a16:creationId xmlns:a16="http://schemas.microsoft.com/office/drawing/2014/main" id="{595092E5-5A30-DA40-901E-733DB549A3BB}"/>
              </a:ext>
            </a:extLst>
          </p:cNvPr>
          <p:cNvSpPr>
            <a:spLocks noGrp="1"/>
          </p:cNvSpPr>
          <p:nvPr>
            <p:ph type="pic" sz="quarter" idx="82"/>
          </p:nvPr>
        </p:nvSpPr>
        <p:spPr>
          <a:xfrm>
            <a:off x="6670125" y="9738000"/>
            <a:ext cx="514800" cy="313200"/>
          </a:xfrm>
          <a:prstGeom prst="rect">
            <a:avLst/>
          </a:prstGeom>
          <a:ln w="5080">
            <a:noFill/>
          </a:ln>
        </p:spPr>
        <p:txBody>
          <a:bodyPr vert="horz" lIns="90000"/>
          <a:lstStyle>
            <a:lvl1pPr>
              <a:defRPr sz="1100" baseline="0">
                <a:noFill/>
                <a:latin typeface="Arial" panose="020B0604020202020204" pitchFamily="34" charset="0"/>
                <a:cs typeface="Arial" panose="020B0604020202020204" pitchFamily="34" charset="0"/>
              </a:defRPr>
            </a:lvl1pPr>
          </a:lstStyle>
          <a:p>
            <a:endParaRPr lang="de-DE"/>
          </a:p>
        </p:txBody>
      </p:sp>
      <p:sp>
        <p:nvSpPr>
          <p:cNvPr id="116" name="Bildplatzhalter 12">
            <a:extLst>
              <a:ext uri="{FF2B5EF4-FFF2-40B4-BE49-F238E27FC236}">
                <a16:creationId xmlns:a16="http://schemas.microsoft.com/office/drawing/2014/main" id="{46FB206D-B980-5344-AF1B-45F2D44B9EEB}"/>
              </a:ext>
            </a:extLst>
          </p:cNvPr>
          <p:cNvSpPr>
            <a:spLocks noGrp="1"/>
          </p:cNvSpPr>
          <p:nvPr>
            <p:ph type="pic" sz="quarter" idx="90"/>
          </p:nvPr>
        </p:nvSpPr>
        <p:spPr>
          <a:xfrm>
            <a:off x="2469600" y="9259200"/>
            <a:ext cx="860400" cy="309600"/>
          </a:xfrm>
          <a:prstGeom prst="rect">
            <a:avLst/>
          </a:prstGeom>
          <a:ln w="5080">
            <a:noFill/>
          </a:ln>
        </p:spPr>
        <p:txBody>
          <a:bodyPr vert="horz" lIns="90000"/>
          <a:lstStyle>
            <a:lvl1pPr>
              <a:defRPr sz="1100" baseline="0">
                <a:noFill/>
                <a:latin typeface="Arial" panose="020B0604020202020204" pitchFamily="34" charset="0"/>
                <a:cs typeface="Arial" panose="020B0604020202020204" pitchFamily="34" charset="0"/>
              </a:defRPr>
            </a:lvl1pPr>
          </a:lstStyle>
          <a:p>
            <a:endParaRPr lang="de-DE"/>
          </a:p>
        </p:txBody>
      </p:sp>
      <p:sp>
        <p:nvSpPr>
          <p:cNvPr id="117" name="Bildplatzhalter 12">
            <a:extLst>
              <a:ext uri="{FF2B5EF4-FFF2-40B4-BE49-F238E27FC236}">
                <a16:creationId xmlns:a16="http://schemas.microsoft.com/office/drawing/2014/main" id="{E22C4F82-4A44-FD4E-8B9F-AB751D9CB7AF}"/>
              </a:ext>
            </a:extLst>
          </p:cNvPr>
          <p:cNvSpPr>
            <a:spLocks noGrp="1"/>
          </p:cNvSpPr>
          <p:nvPr>
            <p:ph type="pic" sz="quarter" idx="91"/>
          </p:nvPr>
        </p:nvSpPr>
        <p:spPr>
          <a:xfrm>
            <a:off x="3438000" y="9259200"/>
            <a:ext cx="478800" cy="313200"/>
          </a:xfrm>
          <a:prstGeom prst="rect">
            <a:avLst/>
          </a:prstGeom>
          <a:ln w="5080">
            <a:noFill/>
          </a:ln>
        </p:spPr>
        <p:txBody>
          <a:bodyPr vert="horz" lIns="90000"/>
          <a:lstStyle>
            <a:lvl1pPr>
              <a:defRPr sz="1100" baseline="0">
                <a:noFill/>
                <a:latin typeface="Arial" panose="020B0604020202020204" pitchFamily="34" charset="0"/>
                <a:cs typeface="Arial" panose="020B0604020202020204" pitchFamily="34" charset="0"/>
              </a:defRPr>
            </a:lvl1pPr>
          </a:lstStyle>
          <a:p>
            <a:endParaRPr lang="de-DE"/>
          </a:p>
        </p:txBody>
      </p:sp>
      <p:sp>
        <p:nvSpPr>
          <p:cNvPr id="123" name="Bildplatzhalter 12">
            <a:extLst>
              <a:ext uri="{FF2B5EF4-FFF2-40B4-BE49-F238E27FC236}">
                <a16:creationId xmlns:a16="http://schemas.microsoft.com/office/drawing/2014/main" id="{5549757D-B662-854F-98E8-24E97C0CD1AE}"/>
              </a:ext>
            </a:extLst>
          </p:cNvPr>
          <p:cNvSpPr>
            <a:spLocks noGrp="1"/>
          </p:cNvSpPr>
          <p:nvPr>
            <p:ph type="pic" sz="quarter" idx="92"/>
          </p:nvPr>
        </p:nvSpPr>
        <p:spPr>
          <a:xfrm>
            <a:off x="4009500" y="9259200"/>
            <a:ext cx="478800" cy="313200"/>
          </a:xfrm>
          <a:prstGeom prst="rect">
            <a:avLst/>
          </a:prstGeom>
          <a:ln w="5080">
            <a:noFill/>
          </a:ln>
        </p:spPr>
        <p:txBody>
          <a:bodyPr vert="horz" lIns="90000"/>
          <a:lstStyle>
            <a:lvl1pPr>
              <a:defRPr sz="1100" baseline="0">
                <a:noFill/>
                <a:latin typeface="Arial" panose="020B0604020202020204" pitchFamily="34" charset="0"/>
                <a:cs typeface="Arial" panose="020B0604020202020204" pitchFamily="34" charset="0"/>
              </a:defRPr>
            </a:lvl1pPr>
          </a:lstStyle>
          <a:p>
            <a:endParaRPr lang="de-DE"/>
          </a:p>
        </p:txBody>
      </p:sp>
      <p:sp>
        <p:nvSpPr>
          <p:cNvPr id="124" name="Bildplatzhalter 12">
            <a:extLst>
              <a:ext uri="{FF2B5EF4-FFF2-40B4-BE49-F238E27FC236}">
                <a16:creationId xmlns:a16="http://schemas.microsoft.com/office/drawing/2014/main" id="{703E51E3-C178-2E41-A004-3F1059A135C8}"/>
              </a:ext>
            </a:extLst>
          </p:cNvPr>
          <p:cNvSpPr>
            <a:spLocks noGrp="1"/>
          </p:cNvSpPr>
          <p:nvPr>
            <p:ph type="pic" sz="quarter" idx="93"/>
          </p:nvPr>
        </p:nvSpPr>
        <p:spPr>
          <a:xfrm>
            <a:off x="4571475" y="9259200"/>
            <a:ext cx="478800" cy="313200"/>
          </a:xfrm>
          <a:prstGeom prst="rect">
            <a:avLst/>
          </a:prstGeom>
          <a:ln w="5080">
            <a:noFill/>
          </a:ln>
        </p:spPr>
        <p:txBody>
          <a:bodyPr vert="horz" lIns="90000"/>
          <a:lstStyle>
            <a:lvl1pPr>
              <a:defRPr sz="1100" baseline="0">
                <a:noFill/>
                <a:latin typeface="Arial" panose="020B0604020202020204" pitchFamily="34" charset="0"/>
                <a:cs typeface="Arial" panose="020B0604020202020204" pitchFamily="34" charset="0"/>
              </a:defRPr>
            </a:lvl1pPr>
          </a:lstStyle>
          <a:p>
            <a:endParaRPr lang="de-DE"/>
          </a:p>
        </p:txBody>
      </p:sp>
      <p:sp>
        <p:nvSpPr>
          <p:cNvPr id="125" name="Bildplatzhalter 12">
            <a:extLst>
              <a:ext uri="{FF2B5EF4-FFF2-40B4-BE49-F238E27FC236}">
                <a16:creationId xmlns:a16="http://schemas.microsoft.com/office/drawing/2014/main" id="{22D875CD-BD1A-4D4A-BFBE-6CCAAFCDBDB9}"/>
              </a:ext>
            </a:extLst>
          </p:cNvPr>
          <p:cNvSpPr>
            <a:spLocks noGrp="1"/>
          </p:cNvSpPr>
          <p:nvPr>
            <p:ph type="pic" sz="quarter" idx="94"/>
          </p:nvPr>
        </p:nvSpPr>
        <p:spPr>
          <a:xfrm>
            <a:off x="5142975" y="9259200"/>
            <a:ext cx="478800" cy="313200"/>
          </a:xfrm>
          <a:prstGeom prst="rect">
            <a:avLst/>
          </a:prstGeom>
          <a:ln w="5080">
            <a:noFill/>
          </a:ln>
        </p:spPr>
        <p:txBody>
          <a:bodyPr vert="horz" lIns="90000"/>
          <a:lstStyle>
            <a:lvl1pPr>
              <a:defRPr sz="1100" baseline="0">
                <a:noFill/>
                <a:latin typeface="Arial" panose="020B0604020202020204" pitchFamily="34" charset="0"/>
                <a:cs typeface="Arial" panose="020B0604020202020204" pitchFamily="34" charset="0"/>
              </a:defRPr>
            </a:lvl1pPr>
          </a:lstStyle>
          <a:p>
            <a:endParaRPr lang="de-DE"/>
          </a:p>
        </p:txBody>
      </p:sp>
      <p:sp>
        <p:nvSpPr>
          <p:cNvPr id="63" name="Textplatzhalter 51"/>
          <p:cNvSpPr>
            <a:spLocks noGrp="1"/>
          </p:cNvSpPr>
          <p:nvPr>
            <p:ph type="body" sz="quarter" idx="25" hasCustomPrompt="1"/>
          </p:nvPr>
        </p:nvSpPr>
        <p:spPr>
          <a:xfrm>
            <a:off x="2469600" y="5461200"/>
            <a:ext cx="4734000" cy="1486800"/>
          </a:xfrm>
          <a:prstGeom prst="rect">
            <a:avLst/>
          </a:prstGeom>
        </p:spPr>
        <p:txBody>
          <a:bodyPr vert="horz" lIns="0" tIns="0" rIns="0" bIns="0"/>
          <a:lstStyle>
            <a:lvl1pPr marL="0" indent="0">
              <a:lnSpc>
                <a:spcPts val="1400"/>
              </a:lnSpc>
              <a:spcBef>
                <a:spcPts val="0"/>
              </a:spcBef>
              <a:spcAft>
                <a:spcPts val="0"/>
              </a:spcAft>
              <a:buNone/>
              <a:tabLst/>
              <a:defRPr sz="750" b="0" i="0" baseline="0">
                <a:solidFill>
                  <a:srgbClr val="000000"/>
                </a:solidFill>
                <a:latin typeface="Arial" panose="020B0604020202020204" pitchFamily="34" charset="0"/>
                <a:cs typeface="Arial" panose="020B0604020202020204" pitchFamily="34" charset="0"/>
              </a:defRPr>
            </a:lvl1pPr>
            <a:lvl2pPr marL="0" indent="0">
              <a:lnSpc>
                <a:spcPts val="1300"/>
              </a:lnSpc>
              <a:spcBef>
                <a:spcPts val="0"/>
              </a:spcBef>
              <a:spcAft>
                <a:spcPts val="0"/>
              </a:spcAft>
              <a:tabLst/>
              <a:defRPr sz="1000">
                <a:latin typeface="DINPro-CondMedium"/>
                <a:cs typeface="DINPro-CondMedium"/>
              </a:defRPr>
            </a:lvl2pPr>
            <a:lvl3pPr marL="0" indent="0">
              <a:lnSpc>
                <a:spcPts val="1300"/>
              </a:lnSpc>
              <a:spcBef>
                <a:spcPts val="0"/>
              </a:spcBef>
              <a:spcAft>
                <a:spcPts val="0"/>
              </a:spcAft>
              <a:tabLst/>
              <a:defRPr sz="1000">
                <a:latin typeface="DINPro-CondMedium"/>
                <a:cs typeface="DINPro-CondMedium"/>
              </a:defRPr>
            </a:lvl3pPr>
            <a:lvl4pPr marL="0" indent="0">
              <a:lnSpc>
                <a:spcPts val="1300"/>
              </a:lnSpc>
              <a:spcBef>
                <a:spcPts val="0"/>
              </a:spcBef>
              <a:spcAft>
                <a:spcPts val="0"/>
              </a:spcAft>
              <a:tabLst/>
              <a:defRPr sz="1000">
                <a:latin typeface="DINPro-CondMedium"/>
                <a:cs typeface="DINPro-CondMedium"/>
              </a:defRPr>
            </a:lvl4pPr>
            <a:lvl5pPr marL="0" indent="0">
              <a:lnSpc>
                <a:spcPts val="1300"/>
              </a:lnSpc>
              <a:spcBef>
                <a:spcPts val="0"/>
              </a:spcBef>
              <a:spcAft>
                <a:spcPts val="0"/>
              </a:spcAft>
              <a:tabLst/>
              <a:defRPr sz="1000">
                <a:latin typeface="DINPro-CondMedium"/>
                <a:cs typeface="DINPro-CondMedium"/>
              </a:defRPr>
            </a:lvl5pPr>
          </a:lstStyle>
          <a:p>
            <a:pPr lvl="0"/>
            <a:r>
              <a:rPr lang="de-DE"/>
              <a:t>Dies ist ein Blindtext für den </a:t>
            </a:r>
            <a:r>
              <a:rPr lang="de-DE" err="1"/>
              <a:t>Introtext</a:t>
            </a:r>
            <a:r>
              <a:rPr lang="de-DE"/>
              <a:t>. </a:t>
            </a:r>
            <a:br>
              <a:rPr lang="de-DE"/>
            </a:br>
            <a:r>
              <a:rPr lang="de-DE"/>
              <a:t>Dieser sollte nicht mehr als 8 Zeilen beinhalten.</a:t>
            </a:r>
          </a:p>
        </p:txBody>
      </p:sp>
      <p:sp>
        <p:nvSpPr>
          <p:cNvPr id="26" name="Textplatzhalter 51">
            <a:extLst>
              <a:ext uri="{FF2B5EF4-FFF2-40B4-BE49-F238E27FC236}">
                <a16:creationId xmlns:a16="http://schemas.microsoft.com/office/drawing/2014/main" id="{EC0355D0-2B4D-9447-BC1D-3FAD0E6A2A1E}"/>
              </a:ext>
            </a:extLst>
          </p:cNvPr>
          <p:cNvSpPr>
            <a:spLocks noGrp="1"/>
          </p:cNvSpPr>
          <p:nvPr>
            <p:ph type="body" sz="quarter" idx="29" hasCustomPrompt="1"/>
          </p:nvPr>
        </p:nvSpPr>
        <p:spPr>
          <a:xfrm>
            <a:off x="0" y="5479200"/>
            <a:ext cx="2118904" cy="534368"/>
          </a:xfrm>
          <a:prstGeom prst="rect">
            <a:avLst/>
          </a:prstGeom>
          <a:solidFill>
            <a:schemeClr val="tx1"/>
          </a:solidFill>
        </p:spPr>
        <p:txBody>
          <a:bodyPr vert="horz" wrap="none" lIns="324000" tIns="36000" rIns="251999" bIns="36000">
            <a:spAutoFit/>
          </a:bodyPr>
          <a:lstStyle>
            <a:lvl1pPr marL="0" indent="0">
              <a:lnSpc>
                <a:spcPct val="100000"/>
              </a:lnSpc>
              <a:spcBef>
                <a:spcPts val="0"/>
              </a:spcBef>
              <a:spcAft>
                <a:spcPts val="0"/>
              </a:spcAft>
              <a:buNone/>
              <a:tabLst/>
              <a:defRPr sz="3000" spc="0" baseline="0">
                <a:solidFill>
                  <a:schemeClr val="bg1"/>
                </a:solidFill>
                <a:latin typeface="Arial" panose="020B0604020202020204" pitchFamily="34" charset="0"/>
                <a:cs typeface="Arial" panose="020B0604020202020204" pitchFamily="34" charset="0"/>
              </a:defRPr>
            </a:lvl1pPr>
            <a:lvl2pPr marL="0" indent="0">
              <a:lnSpc>
                <a:spcPts val="1300"/>
              </a:lnSpc>
              <a:spcBef>
                <a:spcPts val="0"/>
              </a:spcBef>
              <a:spcAft>
                <a:spcPts val="0"/>
              </a:spcAft>
              <a:tabLst/>
              <a:defRPr sz="1000">
                <a:latin typeface="DINPro-CondMedium"/>
                <a:cs typeface="DINPro-CondMedium"/>
              </a:defRPr>
            </a:lvl2pPr>
            <a:lvl3pPr marL="0" indent="0">
              <a:lnSpc>
                <a:spcPts val="1300"/>
              </a:lnSpc>
              <a:spcBef>
                <a:spcPts val="0"/>
              </a:spcBef>
              <a:spcAft>
                <a:spcPts val="0"/>
              </a:spcAft>
              <a:tabLst/>
              <a:defRPr sz="1000">
                <a:latin typeface="DINPro-CondMedium"/>
                <a:cs typeface="DINPro-CondMedium"/>
              </a:defRPr>
            </a:lvl3pPr>
            <a:lvl4pPr marL="0" indent="0">
              <a:lnSpc>
                <a:spcPts val="1300"/>
              </a:lnSpc>
              <a:spcBef>
                <a:spcPts val="0"/>
              </a:spcBef>
              <a:spcAft>
                <a:spcPts val="0"/>
              </a:spcAft>
              <a:tabLst/>
              <a:defRPr sz="1000">
                <a:latin typeface="DINPro-CondMedium"/>
                <a:cs typeface="DINPro-CondMedium"/>
              </a:defRPr>
            </a:lvl4pPr>
            <a:lvl5pPr marL="0" indent="0">
              <a:lnSpc>
                <a:spcPts val="1300"/>
              </a:lnSpc>
              <a:spcBef>
                <a:spcPts val="0"/>
              </a:spcBef>
              <a:spcAft>
                <a:spcPts val="0"/>
              </a:spcAft>
              <a:tabLst/>
              <a:defRPr sz="1000">
                <a:latin typeface="DINPro-CondMedium"/>
                <a:cs typeface="DINPro-CondMedium"/>
              </a:defRPr>
            </a:lvl5pPr>
          </a:lstStyle>
          <a:p>
            <a:pPr lvl="0"/>
            <a:r>
              <a:rPr lang="de-DE"/>
              <a:t>HXW944</a:t>
            </a:r>
          </a:p>
        </p:txBody>
      </p:sp>
      <p:pic>
        <p:nvPicPr>
          <p:cNvPr id="66" name="Grafik 65">
            <a:extLst>
              <a:ext uri="{FF2B5EF4-FFF2-40B4-BE49-F238E27FC236}">
                <a16:creationId xmlns:a16="http://schemas.microsoft.com/office/drawing/2014/main" id="{22FF1AA5-5E06-D444-A063-F850845CF98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60000" y="360000"/>
            <a:ext cx="1995167" cy="303833"/>
          </a:xfrm>
          <a:prstGeom prst="rect">
            <a:avLst/>
          </a:prstGeom>
        </p:spPr>
      </p:pic>
      <p:sp>
        <p:nvSpPr>
          <p:cNvPr id="46" name="Textplatzhalter 30">
            <a:extLst>
              <a:ext uri="{FF2B5EF4-FFF2-40B4-BE49-F238E27FC236}">
                <a16:creationId xmlns:a16="http://schemas.microsoft.com/office/drawing/2014/main" id="{4500A1C5-B0A2-F844-A712-FCAC410BF748}"/>
              </a:ext>
            </a:extLst>
          </p:cNvPr>
          <p:cNvSpPr>
            <a:spLocks noGrp="1"/>
          </p:cNvSpPr>
          <p:nvPr>
            <p:ph type="body" sz="quarter" idx="18" hasCustomPrompt="1"/>
          </p:nvPr>
        </p:nvSpPr>
        <p:spPr>
          <a:xfrm>
            <a:off x="2469600" y="10152000"/>
            <a:ext cx="4734000" cy="196657"/>
          </a:xfrm>
          <a:prstGeom prst="rect">
            <a:avLst/>
          </a:prstGeom>
        </p:spPr>
        <p:txBody>
          <a:bodyPr vert="horz" wrap="square" lIns="0" tIns="0" rIns="0" bIns="0" anchor="b" anchorCtr="0">
            <a:spAutoFit/>
          </a:bodyPr>
          <a:lstStyle>
            <a:lvl1pPr marL="0" indent="0">
              <a:lnSpc>
                <a:spcPts val="800"/>
              </a:lnSpc>
              <a:spcBef>
                <a:spcPts val="0"/>
              </a:spcBef>
              <a:buNone/>
              <a:defRPr sz="600" b="0" i="0" kern="1200" spc="0" baseline="0">
                <a:solidFill>
                  <a:srgbClr val="000000"/>
                </a:solidFill>
                <a:latin typeface="Arial" panose="020B0604020202020204" pitchFamily="34" charset="0"/>
                <a:cs typeface="Arial" panose="020B0604020202020204" pitchFamily="34" charset="0"/>
              </a:defRPr>
            </a:lvl1pPr>
            <a:lvl2pPr>
              <a:defRPr sz="500">
                <a:latin typeface="DINPro-CondRegular"/>
                <a:cs typeface="DINPro-CondRegular"/>
              </a:defRPr>
            </a:lvl2pPr>
            <a:lvl3pPr>
              <a:defRPr sz="500">
                <a:latin typeface="DINPro-CondRegular"/>
                <a:cs typeface="DINPro-CondRegular"/>
              </a:defRPr>
            </a:lvl3pPr>
            <a:lvl4pPr>
              <a:defRPr sz="500">
                <a:latin typeface="DINPro-CondRegular"/>
                <a:cs typeface="DINPro-CondRegular"/>
              </a:defRPr>
            </a:lvl4pPr>
            <a:lvl5pPr>
              <a:defRPr sz="500">
                <a:latin typeface="DINPro-CondRegular"/>
                <a:cs typeface="DINPro-CondRegular"/>
              </a:defRPr>
            </a:lvl5pPr>
          </a:lstStyle>
          <a:p>
            <a:r>
              <a:rPr lang="de-DE"/>
              <a:t>Platz für Fußnoten</a:t>
            </a:r>
            <a:br>
              <a:rPr lang="de-DE"/>
            </a:br>
            <a:r>
              <a:rPr lang="de-DE"/>
              <a:t>Zweizeilig - (Unten ausgerichtet)</a:t>
            </a:r>
          </a:p>
        </p:txBody>
      </p:sp>
      <p:pic>
        <p:nvPicPr>
          <p:cNvPr id="4" name="Grafik 3">
            <a:extLst>
              <a:ext uri="{FF2B5EF4-FFF2-40B4-BE49-F238E27FC236}">
                <a16:creationId xmlns:a16="http://schemas.microsoft.com/office/drawing/2014/main" id="{34979850-1EB9-42B0-AFF3-C72F4A81E9E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55165" y="10242743"/>
            <a:ext cx="1683186" cy="113748"/>
          </a:xfrm>
          <a:prstGeom prst="rect">
            <a:avLst/>
          </a:prstGeom>
        </p:spPr>
      </p:pic>
      <p:sp>
        <p:nvSpPr>
          <p:cNvPr id="28" name="Textplatzhalter 51">
            <a:extLst>
              <a:ext uri="{FF2B5EF4-FFF2-40B4-BE49-F238E27FC236}">
                <a16:creationId xmlns:a16="http://schemas.microsoft.com/office/drawing/2014/main" id="{7A017EEB-CFD3-5F44-A564-10D397365C7C}"/>
              </a:ext>
            </a:extLst>
          </p:cNvPr>
          <p:cNvSpPr>
            <a:spLocks noGrp="1"/>
          </p:cNvSpPr>
          <p:nvPr>
            <p:ph type="body" sz="quarter" idx="71" hasCustomPrompt="1"/>
          </p:nvPr>
        </p:nvSpPr>
        <p:spPr>
          <a:xfrm>
            <a:off x="2469600" y="6987600"/>
            <a:ext cx="4734000" cy="1940400"/>
          </a:xfrm>
          <a:prstGeom prst="rect">
            <a:avLst/>
          </a:prstGeom>
        </p:spPr>
        <p:txBody>
          <a:bodyPr vert="horz" lIns="0" tIns="0" rIns="0" bIns="0"/>
          <a:lstStyle>
            <a:lvl1pPr marL="0" indent="0">
              <a:lnSpc>
                <a:spcPts val="1900"/>
              </a:lnSpc>
              <a:spcBef>
                <a:spcPts val="0"/>
              </a:spcBef>
              <a:spcAft>
                <a:spcPts val="0"/>
              </a:spcAft>
              <a:buNone/>
              <a:tabLst/>
              <a:defRPr sz="750" b="0" i="0" baseline="0">
                <a:solidFill>
                  <a:srgbClr val="000000"/>
                </a:solidFill>
                <a:latin typeface="Arial" panose="020B0604020202020204" pitchFamily="34" charset="0"/>
                <a:cs typeface="Arial" panose="020B0604020202020204" pitchFamily="34" charset="0"/>
              </a:defRPr>
            </a:lvl1pPr>
            <a:lvl2pPr marL="0" indent="0">
              <a:lnSpc>
                <a:spcPts val="1300"/>
              </a:lnSpc>
              <a:spcBef>
                <a:spcPts val="0"/>
              </a:spcBef>
              <a:spcAft>
                <a:spcPts val="0"/>
              </a:spcAft>
              <a:tabLst/>
              <a:defRPr sz="1000">
                <a:latin typeface="DINPro-CondMedium"/>
                <a:cs typeface="DINPro-CondMedium"/>
              </a:defRPr>
            </a:lvl2pPr>
            <a:lvl3pPr marL="0" indent="0">
              <a:lnSpc>
                <a:spcPts val="1300"/>
              </a:lnSpc>
              <a:spcBef>
                <a:spcPts val="0"/>
              </a:spcBef>
              <a:spcAft>
                <a:spcPts val="0"/>
              </a:spcAft>
              <a:tabLst/>
              <a:defRPr sz="1000">
                <a:latin typeface="DINPro-CondMedium"/>
                <a:cs typeface="DINPro-CondMedium"/>
              </a:defRPr>
            </a:lvl3pPr>
            <a:lvl4pPr marL="0" indent="0">
              <a:lnSpc>
                <a:spcPts val="1300"/>
              </a:lnSpc>
              <a:spcBef>
                <a:spcPts val="0"/>
              </a:spcBef>
              <a:spcAft>
                <a:spcPts val="0"/>
              </a:spcAft>
              <a:tabLst/>
              <a:defRPr sz="1000">
                <a:latin typeface="DINPro-CondMedium"/>
                <a:cs typeface="DINPro-CondMedium"/>
              </a:defRPr>
            </a:lvl4pPr>
            <a:lvl5pPr marL="0" indent="0">
              <a:lnSpc>
                <a:spcPts val="1300"/>
              </a:lnSpc>
              <a:spcBef>
                <a:spcPts val="0"/>
              </a:spcBef>
              <a:spcAft>
                <a:spcPts val="0"/>
              </a:spcAft>
              <a:tabLst/>
              <a:defRPr sz="1000">
                <a:latin typeface="DINPro-CondMedium"/>
                <a:cs typeface="DINPro-CondMedium"/>
              </a:defRPr>
            </a:lvl5pPr>
          </a:lstStyle>
          <a:p>
            <a:pPr>
              <a:lnSpc>
                <a:spcPts val="1900"/>
              </a:lnSpc>
            </a:pPr>
            <a:r>
              <a:rPr lang="de-DE" sz="750" b="1">
                <a:latin typeface="Arial" panose="020B0604020202020204" pitchFamily="34" charset="0"/>
                <a:cs typeface="Arial" panose="020B0604020202020204" pitchFamily="34" charset="0"/>
              </a:rPr>
              <a:t>Blindtext für– </a:t>
            </a:r>
            <a:r>
              <a:rPr lang="de-DE" sz="750" err="1">
                <a:latin typeface="Arial" panose="020B0604020202020204" pitchFamily="34" charset="0"/>
                <a:cs typeface="Arial" panose="020B0604020202020204" pitchFamily="34" charset="0"/>
              </a:rPr>
              <a:t>Bulletpoints</a:t>
            </a:r>
            <a:r>
              <a:rPr lang="de-DE" sz="750">
                <a:latin typeface="Arial" panose="020B0604020202020204" pitchFamily="34" charset="0"/>
                <a:cs typeface="Arial" panose="020B0604020202020204" pitchFamily="34" charset="0"/>
              </a:rPr>
              <a:t>.</a:t>
            </a:r>
          </a:p>
          <a:p>
            <a:pPr>
              <a:lnSpc>
                <a:spcPts val="1200"/>
              </a:lnSpc>
            </a:pPr>
            <a:r>
              <a:rPr lang="de-DE" sz="750">
                <a:latin typeface="Arial" panose="020B0604020202020204" pitchFamily="34" charset="0"/>
                <a:cs typeface="Arial" panose="020B0604020202020204" pitchFamily="34" charset="0"/>
              </a:rPr>
              <a:t>Diese sollten nicht mehr als 6 Punkte beinhalten.</a:t>
            </a:r>
          </a:p>
          <a:p>
            <a:pPr>
              <a:lnSpc>
                <a:spcPts val="1900"/>
              </a:lnSpc>
            </a:pPr>
            <a:r>
              <a:rPr lang="de-DE" sz="750" b="1">
                <a:latin typeface="Arial" panose="020B0604020202020204" pitchFamily="34" charset="0"/>
                <a:cs typeface="Arial" panose="020B0604020202020204" pitchFamily="34" charset="0"/>
              </a:rPr>
              <a:t>Zweiter Punkt – </a:t>
            </a:r>
            <a:r>
              <a:rPr lang="de-DE" sz="750" err="1">
                <a:latin typeface="Arial" panose="020B0604020202020204" pitchFamily="34" charset="0"/>
                <a:cs typeface="Arial" panose="020B0604020202020204" pitchFamily="34" charset="0"/>
              </a:rPr>
              <a:t>Lorem</a:t>
            </a:r>
            <a:r>
              <a:rPr lang="de-DE" sz="750">
                <a:latin typeface="Arial" panose="020B0604020202020204" pitchFamily="34" charset="0"/>
                <a:cs typeface="Arial" panose="020B0604020202020204" pitchFamily="34" charset="0"/>
              </a:rPr>
              <a:t> </a:t>
            </a:r>
            <a:r>
              <a:rPr lang="de-DE" sz="750" err="1">
                <a:latin typeface="Arial" panose="020B0604020202020204" pitchFamily="34" charset="0"/>
                <a:cs typeface="Arial" panose="020B0604020202020204" pitchFamily="34" charset="0"/>
              </a:rPr>
              <a:t>Ipsum</a:t>
            </a:r>
            <a:r>
              <a:rPr lang="de-DE" sz="750">
                <a:latin typeface="Arial" panose="020B0604020202020204" pitchFamily="34" charset="0"/>
                <a:cs typeface="Arial" panose="020B0604020202020204" pitchFamily="34" charset="0"/>
              </a:rPr>
              <a:t>.</a:t>
            </a:r>
            <a:endParaRPr lang="de-DE" sz="750" b="1">
              <a:latin typeface="Arial" panose="020B0604020202020204" pitchFamily="34" charset="0"/>
              <a:cs typeface="Arial" panose="020B0604020202020204" pitchFamily="34" charset="0"/>
            </a:endParaRPr>
          </a:p>
        </p:txBody>
      </p:sp>
      <p:sp>
        <p:nvSpPr>
          <p:cNvPr id="32" name="Bildplatzhalter 12">
            <a:extLst>
              <a:ext uri="{FF2B5EF4-FFF2-40B4-BE49-F238E27FC236}">
                <a16:creationId xmlns:a16="http://schemas.microsoft.com/office/drawing/2014/main" id="{EFCC0C55-5BDE-C74C-A017-4D1DAAB3AA1D}"/>
              </a:ext>
            </a:extLst>
          </p:cNvPr>
          <p:cNvSpPr>
            <a:spLocks noGrp="1"/>
          </p:cNvSpPr>
          <p:nvPr>
            <p:ph type="pic" sz="quarter" idx="39"/>
          </p:nvPr>
        </p:nvSpPr>
        <p:spPr>
          <a:xfrm>
            <a:off x="378000" y="9608400"/>
            <a:ext cx="648000" cy="439200"/>
          </a:xfrm>
          <a:prstGeom prst="rect">
            <a:avLst/>
          </a:prstGeom>
          <a:ln w="5080">
            <a:noFill/>
          </a:ln>
        </p:spPr>
        <p:txBody>
          <a:bodyPr vert="horz" lIns="90000"/>
          <a:lstStyle>
            <a:lvl1pPr>
              <a:defRPr sz="1100" baseline="0">
                <a:noFill/>
                <a:latin typeface="Arial" panose="020B0604020202020204" pitchFamily="34" charset="0"/>
                <a:cs typeface="Arial" panose="020B0604020202020204" pitchFamily="34" charset="0"/>
              </a:defRPr>
            </a:lvl1pPr>
          </a:lstStyle>
          <a:p>
            <a:endParaRPr lang="de-DE"/>
          </a:p>
        </p:txBody>
      </p:sp>
      <p:sp>
        <p:nvSpPr>
          <p:cNvPr id="33" name="Bildplatzhalter 12">
            <a:extLst>
              <a:ext uri="{FF2B5EF4-FFF2-40B4-BE49-F238E27FC236}">
                <a16:creationId xmlns:a16="http://schemas.microsoft.com/office/drawing/2014/main" id="{7AB81A08-B50A-6149-AE80-8DA6C81D56A9}"/>
              </a:ext>
            </a:extLst>
          </p:cNvPr>
          <p:cNvSpPr>
            <a:spLocks noGrp="1"/>
          </p:cNvSpPr>
          <p:nvPr>
            <p:ph type="pic" sz="quarter" idx="69"/>
          </p:nvPr>
        </p:nvSpPr>
        <p:spPr>
          <a:xfrm>
            <a:off x="1218113" y="9608400"/>
            <a:ext cx="648000" cy="439200"/>
          </a:xfrm>
          <a:prstGeom prst="rect">
            <a:avLst/>
          </a:prstGeom>
          <a:ln w="5080">
            <a:noFill/>
          </a:ln>
        </p:spPr>
        <p:txBody>
          <a:bodyPr vert="horz" lIns="90000"/>
          <a:lstStyle>
            <a:lvl1pPr>
              <a:defRPr sz="1100" baseline="0">
                <a:noFill/>
                <a:latin typeface="Arial" panose="020B0604020202020204" pitchFamily="34" charset="0"/>
                <a:cs typeface="Arial" panose="020B0604020202020204" pitchFamily="34" charset="0"/>
              </a:defRPr>
            </a:lvl1pPr>
          </a:lstStyle>
          <a:p>
            <a:endParaRPr lang="de-DE"/>
          </a:p>
        </p:txBody>
      </p:sp>
      <p:sp>
        <p:nvSpPr>
          <p:cNvPr id="41" name="Bildplatzhalter 12">
            <a:extLst>
              <a:ext uri="{FF2B5EF4-FFF2-40B4-BE49-F238E27FC236}">
                <a16:creationId xmlns:a16="http://schemas.microsoft.com/office/drawing/2014/main" id="{21BDABFD-A6AA-7144-861B-41BC2285154D}"/>
              </a:ext>
            </a:extLst>
          </p:cNvPr>
          <p:cNvSpPr>
            <a:spLocks noGrp="1"/>
          </p:cNvSpPr>
          <p:nvPr>
            <p:ph type="pic" sz="quarter" idx="72"/>
          </p:nvPr>
        </p:nvSpPr>
        <p:spPr>
          <a:xfrm>
            <a:off x="5137200" y="1040400"/>
            <a:ext cx="2052000" cy="2703600"/>
          </a:xfrm>
          <a:prstGeom prst="rect">
            <a:avLst/>
          </a:prstGeom>
          <a:noFill/>
          <a:ln w="9525">
            <a:solidFill>
              <a:schemeClr val="tx1"/>
            </a:solidFill>
          </a:ln>
        </p:spPr>
        <p:txBody>
          <a:bodyPr vert="horz" lIns="0"/>
          <a:lstStyle>
            <a:lvl1pPr>
              <a:defRPr sz="1100" baseline="0">
                <a:noFill/>
                <a:latin typeface="Arial" panose="020B0604020202020204" pitchFamily="34" charset="0"/>
                <a:cs typeface="Arial" panose="020B0604020202020204" pitchFamily="34" charset="0"/>
              </a:defRPr>
            </a:lvl1pPr>
          </a:lstStyle>
          <a:p>
            <a:endParaRPr lang="de-DE"/>
          </a:p>
        </p:txBody>
      </p:sp>
      <p:sp>
        <p:nvSpPr>
          <p:cNvPr id="43" name="Bildplatzhalter 12">
            <a:extLst>
              <a:ext uri="{FF2B5EF4-FFF2-40B4-BE49-F238E27FC236}">
                <a16:creationId xmlns:a16="http://schemas.microsoft.com/office/drawing/2014/main" id="{93EB6808-78A5-9748-87B3-96AB3ACAE514}"/>
              </a:ext>
            </a:extLst>
          </p:cNvPr>
          <p:cNvSpPr>
            <a:spLocks noGrp="1"/>
          </p:cNvSpPr>
          <p:nvPr>
            <p:ph type="pic" sz="quarter" idx="74"/>
          </p:nvPr>
        </p:nvSpPr>
        <p:spPr>
          <a:xfrm>
            <a:off x="5140800" y="3878475"/>
            <a:ext cx="2052000" cy="1353600"/>
          </a:xfrm>
          <a:prstGeom prst="rect">
            <a:avLst/>
          </a:prstGeom>
          <a:noFill/>
          <a:ln w="9525">
            <a:solidFill>
              <a:schemeClr val="tx1"/>
            </a:solidFill>
          </a:ln>
        </p:spPr>
        <p:txBody>
          <a:bodyPr vert="horz" lIns="90000"/>
          <a:lstStyle>
            <a:lvl1pPr>
              <a:defRPr sz="1100" baseline="0">
                <a:noFill/>
                <a:latin typeface="Arial" panose="020B0604020202020204" pitchFamily="34" charset="0"/>
                <a:cs typeface="Arial" panose="020B0604020202020204" pitchFamily="34" charset="0"/>
              </a:defRPr>
            </a:lvl1pPr>
          </a:lstStyle>
          <a:p>
            <a:endParaRPr lang="de-DE"/>
          </a:p>
        </p:txBody>
      </p:sp>
      <p:sp>
        <p:nvSpPr>
          <p:cNvPr id="34" name="Textplatzhalter 30">
            <a:extLst>
              <a:ext uri="{FF2B5EF4-FFF2-40B4-BE49-F238E27FC236}">
                <a16:creationId xmlns:a16="http://schemas.microsoft.com/office/drawing/2014/main" id="{C4F8DAA8-FE3A-1C4F-A014-EEB0F022D70D}"/>
              </a:ext>
            </a:extLst>
          </p:cNvPr>
          <p:cNvSpPr>
            <a:spLocks noGrp="1"/>
          </p:cNvSpPr>
          <p:nvPr>
            <p:ph type="body" sz="quarter" idx="87" hasCustomPrompt="1"/>
          </p:nvPr>
        </p:nvSpPr>
        <p:spPr>
          <a:xfrm>
            <a:off x="359925" y="7084800"/>
            <a:ext cx="1785051" cy="437021"/>
          </a:xfrm>
          <a:prstGeom prst="rect">
            <a:avLst/>
          </a:prstGeom>
        </p:spPr>
        <p:txBody>
          <a:bodyPr wrap="none" lIns="0" tIns="0" rIns="0" bIns="0"/>
          <a:lstStyle>
            <a:lvl1pPr marL="0" indent="0">
              <a:lnSpc>
                <a:spcPts val="1500"/>
              </a:lnSpc>
              <a:spcBef>
                <a:spcPts val="0"/>
              </a:spcBef>
              <a:buNone/>
              <a:defRPr sz="700">
                <a:latin typeface="Arial" panose="020B0604020202020204" pitchFamily="34" charset="0"/>
                <a:cs typeface="Arial" panose="020B0604020202020204" pitchFamily="34" charset="0"/>
              </a:defRPr>
            </a:lvl1pPr>
          </a:lstStyle>
          <a:p>
            <a:pPr>
              <a:tabLst>
                <a:tab pos="266700" algn="l"/>
              </a:tabLst>
            </a:pPr>
            <a:r>
              <a:rPr lang="de-DE" sz="700">
                <a:latin typeface="Arial" panose="020B0604020202020204" pitchFamily="34" charset="0"/>
                <a:cs typeface="Arial" panose="020B0604020202020204" pitchFamily="34" charset="0"/>
              </a:rPr>
              <a:t>ARTIKELNUMMER</a:t>
            </a:r>
            <a:br>
              <a:rPr lang="de-DE" sz="700">
                <a:latin typeface="Arial" panose="020B0604020202020204" pitchFamily="34" charset="0"/>
                <a:cs typeface="Arial" panose="020B0604020202020204" pitchFamily="34" charset="0"/>
              </a:rPr>
            </a:br>
            <a:r>
              <a:rPr lang="de-DE" sz="700">
                <a:latin typeface="Arial" panose="020B0604020202020204" pitchFamily="34" charset="0"/>
                <a:cs typeface="Arial" panose="020B0604020202020204" pitchFamily="34" charset="0"/>
              </a:rPr>
              <a:t>EAN 1234567890550 | UVP 1.255,00 €</a:t>
            </a:r>
          </a:p>
        </p:txBody>
      </p:sp>
      <p:sp>
        <p:nvSpPr>
          <p:cNvPr id="35" name="Textplatzhalter 30">
            <a:extLst>
              <a:ext uri="{FF2B5EF4-FFF2-40B4-BE49-F238E27FC236}">
                <a16:creationId xmlns:a16="http://schemas.microsoft.com/office/drawing/2014/main" id="{189B1049-8188-5548-A4CB-C8A24F85DCE3}"/>
              </a:ext>
            </a:extLst>
          </p:cNvPr>
          <p:cNvSpPr>
            <a:spLocks noGrp="1"/>
          </p:cNvSpPr>
          <p:nvPr>
            <p:ph type="body" sz="quarter" idx="86" hasCustomPrompt="1"/>
          </p:nvPr>
        </p:nvSpPr>
        <p:spPr>
          <a:xfrm>
            <a:off x="359926" y="6609600"/>
            <a:ext cx="1785051" cy="437021"/>
          </a:xfrm>
          <a:prstGeom prst="rect">
            <a:avLst/>
          </a:prstGeom>
        </p:spPr>
        <p:txBody>
          <a:bodyPr wrap="none" lIns="0" tIns="0" rIns="0" bIns="0"/>
          <a:lstStyle>
            <a:lvl1pPr marL="0" indent="0">
              <a:lnSpc>
                <a:spcPts val="1500"/>
              </a:lnSpc>
              <a:spcBef>
                <a:spcPts val="0"/>
              </a:spcBef>
              <a:buNone/>
              <a:defRPr sz="700">
                <a:solidFill>
                  <a:schemeClr val="tx1"/>
                </a:solidFill>
                <a:latin typeface="Arial" panose="020B0604020202020204" pitchFamily="34" charset="0"/>
                <a:cs typeface="Arial" panose="020B0604020202020204" pitchFamily="34" charset="0"/>
              </a:defRPr>
            </a:lvl1pPr>
          </a:lstStyle>
          <a:p>
            <a:pPr>
              <a:tabLst>
                <a:tab pos="266700" algn="l"/>
              </a:tabLst>
            </a:pPr>
            <a:r>
              <a:rPr lang="de-DE" sz="700">
                <a:latin typeface="Arial" panose="020B0604020202020204" pitchFamily="34" charset="0"/>
                <a:cs typeface="Arial" panose="020B0604020202020204" pitchFamily="34" charset="0"/>
              </a:rPr>
              <a:t>ARTIKELNUMMER</a:t>
            </a:r>
            <a:br>
              <a:rPr lang="de-DE" sz="700">
                <a:latin typeface="Arial" panose="020B0604020202020204" pitchFamily="34" charset="0"/>
                <a:cs typeface="Arial" panose="020B0604020202020204" pitchFamily="34" charset="0"/>
              </a:rPr>
            </a:br>
            <a:r>
              <a:rPr lang="de-DE" sz="700">
                <a:latin typeface="Arial" panose="020B0604020202020204" pitchFamily="34" charset="0"/>
                <a:cs typeface="Arial" panose="020B0604020202020204" pitchFamily="34" charset="0"/>
              </a:rPr>
              <a:t>EAN 1234567890650 | UVP 1.265,00 €</a:t>
            </a:r>
          </a:p>
        </p:txBody>
      </p:sp>
      <p:sp>
        <p:nvSpPr>
          <p:cNvPr id="36" name="Textplatzhalter 30">
            <a:extLst>
              <a:ext uri="{FF2B5EF4-FFF2-40B4-BE49-F238E27FC236}">
                <a16:creationId xmlns:a16="http://schemas.microsoft.com/office/drawing/2014/main" id="{F36AA529-5E4F-3D4C-937F-CE5A588974DF}"/>
              </a:ext>
            </a:extLst>
          </p:cNvPr>
          <p:cNvSpPr>
            <a:spLocks noGrp="1"/>
          </p:cNvSpPr>
          <p:nvPr>
            <p:ph type="body" sz="quarter" idx="84" hasCustomPrompt="1"/>
          </p:nvPr>
        </p:nvSpPr>
        <p:spPr>
          <a:xfrm>
            <a:off x="360000" y="6123600"/>
            <a:ext cx="1724400" cy="291600"/>
          </a:xfrm>
          <a:prstGeom prst="rect">
            <a:avLst/>
          </a:prstGeom>
        </p:spPr>
        <p:txBody>
          <a:bodyPr wrap="none" lIns="0" tIns="0" rIns="0" bIns="0" anchor="b" anchorCtr="0"/>
          <a:lstStyle>
            <a:lvl1pPr marL="0" indent="0">
              <a:lnSpc>
                <a:spcPts val="1300"/>
              </a:lnSpc>
              <a:spcBef>
                <a:spcPts val="0"/>
              </a:spcBef>
              <a:buNone/>
              <a:defRPr sz="900">
                <a:latin typeface="Arial" panose="020B0604020202020204" pitchFamily="34" charset="0"/>
                <a:cs typeface="Arial" panose="020B0604020202020204" pitchFamily="34" charset="0"/>
              </a:defRPr>
            </a:lvl1pPr>
          </a:lstStyle>
          <a:p>
            <a:r>
              <a:rPr lang="de-DE"/>
              <a:t>SUBLINE (GROSSBUCHSTABEN)</a:t>
            </a:r>
            <a:endParaRPr lang="de-DE">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3745328"/>
      </p:ext>
    </p:extLst>
  </p:cSld>
  <p:clrMapOvr>
    <a:masterClrMapping/>
  </p:clrMapOvr>
  <p:extLst>
    <p:ext uri="{DCECCB84-F9BA-43D5-87BE-67443E8EF086}">
      <p15:sldGuideLst xmlns:p15="http://schemas.microsoft.com/office/powerpoint/2012/main">
        <p15:guide id="1" pos="227">
          <p15:clr>
            <a:srgbClr val="FBAE40"/>
          </p15:clr>
        </p15:guide>
        <p15:guide id="2" pos="4537">
          <p15:clr>
            <a:srgbClr val="FBAE40"/>
          </p15:clr>
        </p15:guide>
        <p15:guide id="3" orient="horz" pos="214">
          <p15:clr>
            <a:srgbClr val="FBAE40"/>
          </p15:clr>
        </p15:guide>
        <p15:guide id="4" orient="horz" pos="651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eckseite-technische-Informationen">
    <p:spTree>
      <p:nvGrpSpPr>
        <p:cNvPr id="1" name=""/>
        <p:cNvGrpSpPr/>
        <p:nvPr/>
      </p:nvGrpSpPr>
      <p:grpSpPr>
        <a:xfrm>
          <a:off x="0" y="0"/>
          <a:ext cx="0" cy="0"/>
          <a:chOff x="0" y="0"/>
          <a:chExt cx="0" cy="0"/>
        </a:xfrm>
      </p:grpSpPr>
      <p:pic>
        <p:nvPicPr>
          <p:cNvPr id="26" name="Grafik 25">
            <a:extLst>
              <a:ext uri="{FF2B5EF4-FFF2-40B4-BE49-F238E27FC236}">
                <a16:creationId xmlns:a16="http://schemas.microsoft.com/office/drawing/2014/main" id="{E396FE83-C38C-9C43-965C-AF6E5CE1378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07478" y="366074"/>
            <a:ext cx="1995167" cy="303833"/>
          </a:xfrm>
          <a:prstGeom prst="rect">
            <a:avLst/>
          </a:prstGeom>
        </p:spPr>
      </p:pic>
      <p:sp>
        <p:nvSpPr>
          <p:cNvPr id="17" name="Textplatzhalter 51">
            <a:extLst>
              <a:ext uri="{FF2B5EF4-FFF2-40B4-BE49-F238E27FC236}">
                <a16:creationId xmlns:a16="http://schemas.microsoft.com/office/drawing/2014/main" id="{12CF858D-EB15-7F4A-AD1A-E2591918D31B}"/>
              </a:ext>
            </a:extLst>
          </p:cNvPr>
          <p:cNvSpPr>
            <a:spLocks noGrp="1"/>
          </p:cNvSpPr>
          <p:nvPr>
            <p:ph type="body" sz="quarter" idx="29" hasCustomPrompt="1"/>
          </p:nvPr>
        </p:nvSpPr>
        <p:spPr>
          <a:xfrm>
            <a:off x="0" y="234000"/>
            <a:ext cx="2118904" cy="534368"/>
          </a:xfrm>
          <a:prstGeom prst="rect">
            <a:avLst/>
          </a:prstGeom>
          <a:solidFill>
            <a:schemeClr val="tx1"/>
          </a:solidFill>
        </p:spPr>
        <p:txBody>
          <a:bodyPr vert="horz" wrap="none" lIns="324000" tIns="36000" rIns="251999" bIns="36000">
            <a:spAutoFit/>
          </a:bodyPr>
          <a:lstStyle>
            <a:lvl1pPr marL="0" indent="0">
              <a:lnSpc>
                <a:spcPct val="100000"/>
              </a:lnSpc>
              <a:spcBef>
                <a:spcPts val="0"/>
              </a:spcBef>
              <a:spcAft>
                <a:spcPts val="0"/>
              </a:spcAft>
              <a:buNone/>
              <a:tabLst/>
              <a:defRPr sz="3000" spc="0" baseline="0">
                <a:solidFill>
                  <a:schemeClr val="bg1"/>
                </a:solidFill>
                <a:latin typeface="Arial" panose="020B0604020202020204" pitchFamily="34" charset="0"/>
                <a:cs typeface="Arial" panose="020B0604020202020204" pitchFamily="34" charset="0"/>
              </a:defRPr>
            </a:lvl1pPr>
            <a:lvl2pPr marL="0" indent="0">
              <a:lnSpc>
                <a:spcPts val="1300"/>
              </a:lnSpc>
              <a:spcBef>
                <a:spcPts val="0"/>
              </a:spcBef>
              <a:spcAft>
                <a:spcPts val="0"/>
              </a:spcAft>
              <a:tabLst/>
              <a:defRPr sz="1000">
                <a:latin typeface="DINPro-CondMedium"/>
                <a:cs typeface="DINPro-CondMedium"/>
              </a:defRPr>
            </a:lvl2pPr>
            <a:lvl3pPr marL="0" indent="0">
              <a:lnSpc>
                <a:spcPts val="1300"/>
              </a:lnSpc>
              <a:spcBef>
                <a:spcPts val="0"/>
              </a:spcBef>
              <a:spcAft>
                <a:spcPts val="0"/>
              </a:spcAft>
              <a:tabLst/>
              <a:defRPr sz="1000">
                <a:latin typeface="DINPro-CondMedium"/>
                <a:cs typeface="DINPro-CondMedium"/>
              </a:defRPr>
            </a:lvl3pPr>
            <a:lvl4pPr marL="0" indent="0">
              <a:lnSpc>
                <a:spcPts val="1300"/>
              </a:lnSpc>
              <a:spcBef>
                <a:spcPts val="0"/>
              </a:spcBef>
              <a:spcAft>
                <a:spcPts val="0"/>
              </a:spcAft>
              <a:tabLst/>
              <a:defRPr sz="1000">
                <a:latin typeface="DINPro-CondMedium"/>
                <a:cs typeface="DINPro-CondMedium"/>
              </a:defRPr>
            </a:lvl4pPr>
            <a:lvl5pPr marL="0" indent="0">
              <a:lnSpc>
                <a:spcPts val="1300"/>
              </a:lnSpc>
              <a:spcBef>
                <a:spcPts val="0"/>
              </a:spcBef>
              <a:spcAft>
                <a:spcPts val="0"/>
              </a:spcAft>
              <a:tabLst/>
              <a:defRPr sz="1000">
                <a:latin typeface="DINPro-CondMedium"/>
                <a:cs typeface="DINPro-CondMedium"/>
              </a:defRPr>
            </a:lvl5pPr>
          </a:lstStyle>
          <a:p>
            <a:pPr lvl="0"/>
            <a:r>
              <a:rPr lang="de-DE"/>
              <a:t>HXW944</a:t>
            </a:r>
          </a:p>
        </p:txBody>
      </p:sp>
      <p:sp>
        <p:nvSpPr>
          <p:cNvPr id="18" name="Textplatzhalter 51">
            <a:extLst>
              <a:ext uri="{FF2B5EF4-FFF2-40B4-BE49-F238E27FC236}">
                <a16:creationId xmlns:a16="http://schemas.microsoft.com/office/drawing/2014/main" id="{1BC7AE68-7FC2-8D42-A614-024700BF2B2A}"/>
              </a:ext>
            </a:extLst>
          </p:cNvPr>
          <p:cNvSpPr>
            <a:spLocks noGrp="1"/>
          </p:cNvSpPr>
          <p:nvPr>
            <p:ph type="body" sz="quarter" idx="30" hasCustomPrompt="1"/>
          </p:nvPr>
        </p:nvSpPr>
        <p:spPr>
          <a:xfrm>
            <a:off x="1898757" y="316800"/>
            <a:ext cx="122400" cy="345600"/>
          </a:xfrm>
          <a:prstGeom prst="rect">
            <a:avLst/>
          </a:prstGeom>
          <a:noFill/>
        </p:spPr>
        <p:txBody>
          <a:bodyPr vert="vert270" wrap="square" lIns="0" tIns="0" rIns="0" bIns="0" anchor="ctr" anchorCtr="0">
            <a:spAutoFit/>
          </a:bodyPr>
          <a:lstStyle>
            <a:lvl1pPr marL="0" indent="0">
              <a:lnSpc>
                <a:spcPct val="100000"/>
              </a:lnSpc>
              <a:spcBef>
                <a:spcPts val="0"/>
              </a:spcBef>
              <a:spcAft>
                <a:spcPts val="0"/>
              </a:spcAft>
              <a:buNone/>
              <a:tabLst/>
              <a:defRPr sz="800" b="0" i="0" spc="0" baseline="0">
                <a:solidFill>
                  <a:schemeClr val="bg1"/>
                </a:solidFill>
                <a:latin typeface="Arial" panose="020B0604020202020204" pitchFamily="34" charset="0"/>
                <a:cs typeface="Arial" panose="020B0604020202020204" pitchFamily="34" charset="0"/>
              </a:defRPr>
            </a:lvl1pPr>
            <a:lvl2pPr marL="0" indent="0">
              <a:lnSpc>
                <a:spcPts val="1300"/>
              </a:lnSpc>
              <a:spcBef>
                <a:spcPts val="0"/>
              </a:spcBef>
              <a:spcAft>
                <a:spcPts val="0"/>
              </a:spcAft>
              <a:tabLst/>
              <a:defRPr sz="1000">
                <a:latin typeface="DINPro-CondMedium"/>
                <a:cs typeface="DINPro-CondMedium"/>
              </a:defRPr>
            </a:lvl2pPr>
            <a:lvl3pPr marL="0" indent="0">
              <a:lnSpc>
                <a:spcPts val="1300"/>
              </a:lnSpc>
              <a:spcBef>
                <a:spcPts val="0"/>
              </a:spcBef>
              <a:spcAft>
                <a:spcPts val="0"/>
              </a:spcAft>
              <a:tabLst/>
              <a:defRPr sz="1000">
                <a:latin typeface="DINPro-CondMedium"/>
                <a:cs typeface="DINPro-CondMedium"/>
              </a:defRPr>
            </a:lvl3pPr>
            <a:lvl4pPr marL="0" indent="0">
              <a:lnSpc>
                <a:spcPts val="1300"/>
              </a:lnSpc>
              <a:spcBef>
                <a:spcPts val="0"/>
              </a:spcBef>
              <a:spcAft>
                <a:spcPts val="0"/>
              </a:spcAft>
              <a:tabLst/>
              <a:defRPr sz="1000">
                <a:latin typeface="DINPro-CondMedium"/>
                <a:cs typeface="DINPro-CondMedium"/>
              </a:defRPr>
            </a:lvl4pPr>
            <a:lvl5pPr marL="0" indent="0">
              <a:lnSpc>
                <a:spcPts val="1300"/>
              </a:lnSpc>
              <a:spcBef>
                <a:spcPts val="0"/>
              </a:spcBef>
              <a:spcAft>
                <a:spcPts val="0"/>
              </a:spcAft>
              <a:tabLst/>
              <a:defRPr sz="1000">
                <a:latin typeface="DINPro-CondMedium"/>
                <a:cs typeface="DINPro-CondMedium"/>
              </a:defRPr>
            </a:lvl5pPr>
          </a:lstStyle>
          <a:p>
            <a:pPr lvl="0"/>
            <a:r>
              <a:rPr lang="de-DE"/>
              <a:t>SERIE</a:t>
            </a:r>
          </a:p>
        </p:txBody>
      </p:sp>
      <p:sp>
        <p:nvSpPr>
          <p:cNvPr id="21" name="Textplatzhalter 3">
            <a:extLst>
              <a:ext uri="{FF2B5EF4-FFF2-40B4-BE49-F238E27FC236}">
                <a16:creationId xmlns:a16="http://schemas.microsoft.com/office/drawing/2014/main" id="{5C289FE0-D2A0-1B49-9D76-6F24543B9D91}"/>
              </a:ext>
            </a:extLst>
          </p:cNvPr>
          <p:cNvSpPr>
            <a:spLocks noGrp="1"/>
          </p:cNvSpPr>
          <p:nvPr>
            <p:ph type="body" sz="quarter" idx="31" hasCustomPrompt="1"/>
          </p:nvPr>
        </p:nvSpPr>
        <p:spPr>
          <a:xfrm>
            <a:off x="370995" y="8746437"/>
            <a:ext cx="6831943" cy="1136211"/>
          </a:xfrm>
          <a:prstGeom prst="rect">
            <a:avLst/>
          </a:prstGeom>
        </p:spPr>
        <p:txBody>
          <a:bodyPr lIns="0" tIns="0" rIns="0"/>
          <a:lstStyle>
            <a:lvl1pPr marL="0" indent="0">
              <a:lnSpc>
                <a:spcPts val="600"/>
              </a:lnSpc>
              <a:spcBef>
                <a:spcPts val="0"/>
              </a:spcBef>
              <a:buNone/>
              <a:defRPr sz="500">
                <a:solidFill>
                  <a:srgbClr val="6F6F6F"/>
                </a:solidFill>
              </a:defRPr>
            </a:lvl1pPr>
          </a:lstStyle>
          <a:p>
            <a:r>
              <a:rPr lang="de-DE" err="1">
                <a:latin typeface="Arial Narrow" panose="020B0606020202030204" pitchFamily="34" charset="0"/>
              </a:rPr>
              <a:t>Fussnoten</a:t>
            </a:r>
            <a:endParaRPr lang="de-DE">
              <a:latin typeface="Arial Narrow" panose="020B0606020202030204" pitchFamily="34" charset="0"/>
              <a:cs typeface="Arial" panose="020B0604020202020204" pitchFamily="34" charset="0"/>
            </a:endParaRPr>
          </a:p>
        </p:txBody>
      </p:sp>
      <p:sp>
        <p:nvSpPr>
          <p:cNvPr id="23" name="Textplatzhalter 8">
            <a:extLst>
              <a:ext uri="{FF2B5EF4-FFF2-40B4-BE49-F238E27FC236}">
                <a16:creationId xmlns:a16="http://schemas.microsoft.com/office/drawing/2014/main" id="{2511166A-BE0B-AC4E-A9AE-7C0345D38CF4}"/>
              </a:ext>
            </a:extLst>
          </p:cNvPr>
          <p:cNvSpPr>
            <a:spLocks noGrp="1"/>
          </p:cNvSpPr>
          <p:nvPr>
            <p:ph type="body" sz="quarter" idx="32" hasCustomPrompt="1"/>
          </p:nvPr>
        </p:nvSpPr>
        <p:spPr>
          <a:xfrm>
            <a:off x="370995" y="10152000"/>
            <a:ext cx="4866616" cy="203133"/>
          </a:xfrm>
          <a:prstGeom prst="rect">
            <a:avLst/>
          </a:prstGeom>
        </p:spPr>
        <p:txBody>
          <a:bodyPr lIns="0" tIns="0" rIns="0" bIns="0" anchor="b" anchorCtr="0">
            <a:spAutoFit/>
          </a:bodyPr>
          <a:lstStyle>
            <a:lvl1pPr>
              <a:buNone/>
              <a:defRPr sz="600"/>
            </a:lvl1pPr>
          </a:lstStyle>
          <a:p>
            <a:r>
              <a:rPr lang="de-DE">
                <a:latin typeface="Arial" panose="020B0604020202020204" pitchFamily="34" charset="0"/>
                <a:cs typeface="Arial" panose="020B0604020202020204" pitchFamily="34" charset="0"/>
              </a:rPr>
              <a:t>Weitere Infos unter: </a:t>
            </a:r>
            <a:r>
              <a:rPr lang="de-DE" err="1">
                <a:latin typeface="Arial" panose="020B0604020202020204" pitchFamily="34" charset="0"/>
                <a:cs typeface="Arial" panose="020B0604020202020204" pitchFamily="34" charset="0"/>
              </a:rPr>
              <a:t>www.panasonic.de</a:t>
            </a:r>
            <a:endParaRPr lang="de-DE">
              <a:latin typeface="Arial" panose="020B0604020202020204" pitchFamily="34" charset="0"/>
              <a:cs typeface="Arial" panose="020B0604020202020204" pitchFamily="34" charset="0"/>
            </a:endParaRPr>
          </a:p>
          <a:p>
            <a:r>
              <a:rPr lang="de-DE">
                <a:latin typeface="Arial" panose="020B0604020202020204" pitchFamily="34" charset="0"/>
                <a:cs typeface="Arial" panose="020B0604020202020204" pitchFamily="34" charset="0"/>
              </a:rPr>
              <a:t>Technische Änderungen vorbehalten. Gewicht und Abmessungen sind ungefähre Angaben. Stand: 10 / 2020</a:t>
            </a:r>
          </a:p>
        </p:txBody>
      </p:sp>
    </p:spTree>
    <p:extLst>
      <p:ext uri="{BB962C8B-B14F-4D97-AF65-F5344CB8AC3E}">
        <p14:creationId xmlns:p14="http://schemas.microsoft.com/office/powerpoint/2010/main" val="3957391671"/>
      </p:ext>
    </p:extLst>
  </p:cSld>
  <p:clrMapOvr>
    <a:masterClrMapping/>
  </p:clrMapOvr>
  <p:extLst>
    <p:ext uri="{DCECCB84-F9BA-43D5-87BE-67443E8EF086}">
      <p15:sldGuideLst xmlns:p15="http://schemas.microsoft.com/office/powerpoint/2012/main">
        <p15:guide id="1" pos="227">
          <p15:clr>
            <a:srgbClr val="FBAE40"/>
          </p15:clr>
        </p15:guide>
        <p15:guide id="2" pos="4537">
          <p15:clr>
            <a:srgbClr val="FBAE40"/>
          </p15:clr>
        </p15:guide>
        <p15:guide id="3" orient="horz" pos="6519">
          <p15:clr>
            <a:srgbClr val="FBAE40"/>
          </p15:clr>
        </p15:guide>
        <p15:guide id="4" orient="horz" pos="214">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0" r:id="rId2"/>
    <p:sldLayoutId id="2147483659" r:id="rId3"/>
  </p:sldLayoutIdLst>
  <p:txStyles>
    <p:titleStyle>
      <a:lvl1pPr algn="ctr" defTabSz="521437" rtl="0" eaLnBrk="1" latinLnBrk="0" hangingPunct="1">
        <a:spcBef>
          <a:spcPct val="0"/>
        </a:spcBef>
        <a:buNone/>
        <a:defRPr sz="5000" kern="1200">
          <a:solidFill>
            <a:schemeClr val="tx1"/>
          </a:solidFill>
          <a:latin typeface="+mj-lt"/>
          <a:ea typeface="+mj-ea"/>
          <a:cs typeface="+mj-cs"/>
        </a:defRPr>
      </a:lvl1pPr>
    </p:titleStyle>
    <p:bodyStyle>
      <a:lvl1pPr marL="391077" indent="-391077" algn="l" defTabSz="521437" rtl="0" eaLnBrk="1" latinLnBrk="0" hangingPunct="1">
        <a:spcBef>
          <a:spcPct val="20000"/>
        </a:spcBef>
        <a:buFont typeface="Arial"/>
        <a:buChar char="•"/>
        <a:defRPr sz="3600" kern="1200">
          <a:solidFill>
            <a:schemeClr val="tx1"/>
          </a:solidFill>
          <a:latin typeface="+mn-lt"/>
          <a:ea typeface="+mn-ea"/>
          <a:cs typeface="+mn-cs"/>
        </a:defRPr>
      </a:lvl1pPr>
      <a:lvl2pPr marL="847334" indent="-325898" algn="l" defTabSz="521437" rtl="0" eaLnBrk="1" latinLnBrk="0" hangingPunct="1">
        <a:spcBef>
          <a:spcPct val="20000"/>
        </a:spcBef>
        <a:buFont typeface="Arial"/>
        <a:buChar char="–"/>
        <a:defRPr sz="3200" kern="1200">
          <a:solidFill>
            <a:schemeClr val="tx1"/>
          </a:solidFill>
          <a:latin typeface="+mn-lt"/>
          <a:ea typeface="+mn-ea"/>
          <a:cs typeface="+mn-cs"/>
        </a:defRPr>
      </a:lvl2pPr>
      <a:lvl3pPr marL="1303592" indent="-260718" algn="l" defTabSz="521437" rtl="0" eaLnBrk="1" latinLnBrk="0" hangingPunct="1">
        <a:spcBef>
          <a:spcPct val="20000"/>
        </a:spcBef>
        <a:buFont typeface="Arial"/>
        <a:buChar char="•"/>
        <a:defRPr sz="2700" kern="1200">
          <a:solidFill>
            <a:schemeClr val="tx1"/>
          </a:solidFill>
          <a:latin typeface="+mn-lt"/>
          <a:ea typeface="+mn-ea"/>
          <a:cs typeface="+mn-cs"/>
        </a:defRPr>
      </a:lvl3pPr>
      <a:lvl4pPr marL="1825028" indent="-260718" algn="l" defTabSz="521437" rtl="0" eaLnBrk="1" latinLnBrk="0" hangingPunct="1">
        <a:spcBef>
          <a:spcPct val="20000"/>
        </a:spcBef>
        <a:buFont typeface="Arial"/>
        <a:buChar char="–"/>
        <a:defRPr sz="2300" kern="1200">
          <a:solidFill>
            <a:schemeClr val="tx1"/>
          </a:solidFill>
          <a:latin typeface="+mn-lt"/>
          <a:ea typeface="+mn-ea"/>
          <a:cs typeface="+mn-cs"/>
        </a:defRPr>
      </a:lvl4pPr>
      <a:lvl5pPr marL="2346465" indent="-260718" algn="l" defTabSz="521437" rtl="0" eaLnBrk="1" latinLnBrk="0" hangingPunct="1">
        <a:spcBef>
          <a:spcPct val="20000"/>
        </a:spcBef>
        <a:buFont typeface="Arial"/>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de-DE"/>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emf"/><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Grafik 30">
            <a:extLst>
              <a:ext uri="{FF2B5EF4-FFF2-40B4-BE49-F238E27FC236}">
                <a16:creationId xmlns:a16="http://schemas.microsoft.com/office/drawing/2014/main" id="{81D38396-81A4-E9D6-4D42-12847010936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8774" r="6700"/>
          <a:stretch/>
        </p:blipFill>
        <p:spPr>
          <a:xfrm>
            <a:off x="5123367" y="2364192"/>
            <a:ext cx="2058926" cy="1362842"/>
          </a:xfrm>
          <a:prstGeom prst="rect">
            <a:avLst/>
          </a:prstGeom>
        </p:spPr>
      </p:pic>
      <p:sp>
        <p:nvSpPr>
          <p:cNvPr id="66" name="Textfeld 65">
            <a:extLst>
              <a:ext uri="{FF2B5EF4-FFF2-40B4-BE49-F238E27FC236}">
                <a16:creationId xmlns:a16="http://schemas.microsoft.com/office/drawing/2014/main" id="{445AC8A6-A552-43C0-B85B-A29CCFBC04AF}"/>
              </a:ext>
            </a:extLst>
          </p:cNvPr>
          <p:cNvSpPr txBox="1"/>
          <p:nvPr/>
        </p:nvSpPr>
        <p:spPr>
          <a:xfrm>
            <a:off x="5146649" y="4853405"/>
            <a:ext cx="2028720" cy="338554"/>
          </a:xfrm>
          <a:prstGeom prst="rect">
            <a:avLst/>
          </a:prstGeom>
          <a:solidFill>
            <a:schemeClr val="bg1"/>
          </a:solidFill>
        </p:spPr>
        <p:txBody>
          <a:bodyPr wrap="square" rtlCol="0">
            <a:spAutoFit/>
          </a:bodyPr>
          <a:lstStyle/>
          <a:p>
            <a:r>
              <a:rPr lang="fr-FR" sz="800">
                <a:latin typeface="Arial" panose="020B0604020202020204" pitchFamily="34" charset="0"/>
                <a:cs typeface="Arial" panose="020B0604020202020204" pitchFamily="34" charset="0"/>
              </a:rPr>
              <a:t>Moniteur librement pivotant et orientable. Accès libre aux prises.</a:t>
            </a:r>
          </a:p>
        </p:txBody>
      </p:sp>
      <p:sp>
        <p:nvSpPr>
          <p:cNvPr id="22" name="Textplatzhalter 21">
            <a:extLst>
              <a:ext uri="{FF2B5EF4-FFF2-40B4-BE49-F238E27FC236}">
                <a16:creationId xmlns:a16="http://schemas.microsoft.com/office/drawing/2014/main" id="{40D6284A-0E41-9F4C-8626-B5E914982F0E}"/>
              </a:ext>
            </a:extLst>
          </p:cNvPr>
          <p:cNvSpPr>
            <a:spLocks noGrp="1"/>
          </p:cNvSpPr>
          <p:nvPr>
            <p:ph type="body" sz="quarter" idx="25"/>
          </p:nvPr>
        </p:nvSpPr>
        <p:spPr>
          <a:xfrm>
            <a:off x="2466130" y="5445327"/>
            <a:ext cx="4734000" cy="1535860"/>
          </a:xfrm>
        </p:spPr>
        <p:txBody>
          <a:bodyPr/>
          <a:lstStyle/>
          <a:p>
            <a:pPr>
              <a:lnSpc>
                <a:spcPct val="107000"/>
              </a:lnSpc>
              <a:spcAft>
                <a:spcPts val="800"/>
              </a:spcAft>
            </a:pPr>
            <a:r>
              <a:rPr lang="fr-FR" sz="800" dirty="0">
                <a:effectLst/>
                <a:ea typeface="Calibri" panose="020F0502020204030204" pitchFamily="34" charset="0"/>
              </a:rPr>
              <a:t>Avec son design noir exclusif et ses fonctions vidéo exceptionnelles, le LUMIX S5M2X est l’appareil photo idéal pour la création de contenu vidéo et photo et répond aux exigences les plus élevées des vidéastes. Le boîtier compact et résistant et le ventilateur intégré en font un allié fiable dans les situations les plus extrêmes, pour capturer chaque instant.</a:t>
            </a:r>
          </a:p>
          <a:p>
            <a:pPr>
              <a:lnSpc>
                <a:spcPct val="107000"/>
              </a:lnSpc>
              <a:spcAft>
                <a:spcPts val="800"/>
              </a:spcAft>
            </a:pPr>
            <a:r>
              <a:rPr lang="fr-FR" sz="800" dirty="0">
                <a:effectLst/>
                <a:ea typeface="Calibri" panose="020F0502020204030204" pitchFamily="34" charset="0"/>
              </a:rPr>
              <a:t>Le S5M2X s’appuie sur un nouveau capteur CMOS plein format doté de 24 mégapixels ainsi qu’un nouveau processeur d’images, qui a été développé dans le cadre du partenariat avec LEICA et LUMIX autour de la technologie L². L’autofocus hybride à détection de phase garantit une mise au point rapide et précise. </a:t>
            </a:r>
          </a:p>
          <a:p>
            <a:pPr>
              <a:lnSpc>
                <a:spcPct val="107000"/>
              </a:lnSpc>
              <a:spcAft>
                <a:spcPts val="800"/>
              </a:spcAft>
            </a:pPr>
            <a:r>
              <a:rPr lang="fr-FR" sz="800" dirty="0">
                <a:ea typeface="Calibri" panose="020F0502020204030204" pitchFamily="34" charset="0"/>
              </a:rPr>
              <a:t>Le nouveau processeur du S5M2X pose de nouveaux jalons en matière de vidéo dans sa catégorie de prix. L’appareil photo propose un enregistrement 4K 60p 4:2:2 10 bits, Apple </a:t>
            </a:r>
            <a:r>
              <a:rPr lang="fr-FR" sz="800" dirty="0" err="1">
                <a:ea typeface="Calibri" panose="020F0502020204030204" pitchFamily="34" charset="0"/>
              </a:rPr>
              <a:t>ProRes</a:t>
            </a:r>
            <a:r>
              <a:rPr lang="fr-FR" sz="800" dirty="0">
                <a:ea typeface="Calibri" panose="020F0502020204030204" pitchFamily="34" charset="0"/>
              </a:rPr>
              <a:t>, ALL-Intra, USB-SSD et des fonctionnalités de streaming de pointe.</a:t>
            </a:r>
          </a:p>
          <a:p>
            <a:pPr>
              <a:lnSpc>
                <a:spcPct val="107000"/>
              </a:lnSpc>
              <a:spcAft>
                <a:spcPts val="800"/>
              </a:spcAft>
            </a:pPr>
            <a:endParaRPr lang="fr-FR" sz="800" dirty="0">
              <a:ea typeface="Calibri" panose="020F0502020204030204" pitchFamily="34" charset="0"/>
            </a:endParaRPr>
          </a:p>
          <a:p>
            <a:pPr>
              <a:lnSpc>
                <a:spcPct val="107000"/>
              </a:lnSpc>
              <a:spcAft>
                <a:spcPts val="800"/>
              </a:spcAft>
            </a:pPr>
            <a:r>
              <a:rPr lang="fr-FR" sz="800" dirty="0">
                <a:ea typeface="Calibri" panose="020F0502020204030204" pitchFamily="34" charset="0"/>
              </a:rPr>
              <a:t>Caractéristiques du LUMIX S5M2X:</a:t>
            </a:r>
          </a:p>
        </p:txBody>
      </p:sp>
      <p:pic>
        <p:nvPicPr>
          <p:cNvPr id="68" name="Grafik 67">
            <a:extLst>
              <a:ext uri="{FF2B5EF4-FFF2-40B4-BE49-F238E27FC236}">
                <a16:creationId xmlns:a16="http://schemas.microsoft.com/office/drawing/2014/main" id="{05C19EED-DFB6-764C-BD36-3366BEA4795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58858" y="9738082"/>
            <a:ext cx="1567850" cy="305598"/>
          </a:xfrm>
          <a:prstGeom prst="rect">
            <a:avLst/>
          </a:prstGeom>
        </p:spPr>
      </p:pic>
      <p:sp>
        <p:nvSpPr>
          <p:cNvPr id="81" name="Textplatzhalter 30">
            <a:extLst>
              <a:ext uri="{FF2B5EF4-FFF2-40B4-BE49-F238E27FC236}">
                <a16:creationId xmlns:a16="http://schemas.microsoft.com/office/drawing/2014/main" id="{91B4459D-5476-D649-9DD8-C5532ABCED9C}"/>
              </a:ext>
            </a:extLst>
          </p:cNvPr>
          <p:cNvSpPr>
            <a:spLocks noGrp="1"/>
          </p:cNvSpPr>
          <p:nvPr>
            <p:ph type="body" sz="quarter" idx="86" hasCustomPrompt="1"/>
          </p:nvPr>
        </p:nvSpPr>
        <p:spPr>
          <a:xfrm>
            <a:off x="359926" y="6609600"/>
            <a:ext cx="1785051" cy="939828"/>
          </a:xfrm>
          <a:prstGeom prst="rect">
            <a:avLst/>
          </a:prstGeom>
        </p:spPr>
        <p:txBody>
          <a:bodyPr wrap="none" lIns="0" tIns="0" rIns="0" bIns="0"/>
          <a:lstStyle>
            <a:lvl1pPr marL="0" indent="0">
              <a:lnSpc>
                <a:spcPts val="1500"/>
              </a:lnSpc>
              <a:spcBef>
                <a:spcPts val="0"/>
              </a:spcBef>
              <a:buNone/>
              <a:defRPr sz="700">
                <a:solidFill>
                  <a:schemeClr val="tx1"/>
                </a:solidFill>
                <a:latin typeface="Arial" panose="020B0604020202020204" pitchFamily="34" charset="0"/>
                <a:cs typeface="Arial" panose="020B0604020202020204" pitchFamily="34" charset="0"/>
              </a:defRPr>
            </a:lvl1pPr>
          </a:lstStyle>
          <a:p>
            <a:pPr>
              <a:lnSpc>
                <a:spcPts val="1200"/>
              </a:lnSpc>
              <a:tabLst>
                <a:tab pos="266700" algn="l"/>
              </a:tabLst>
            </a:pPr>
            <a:r>
              <a:rPr lang="fr-FR" b="1"/>
              <a:t>DC-S5M2XE</a:t>
            </a:r>
            <a:r>
              <a:rPr lang="fr-FR"/>
              <a:t> (Boîtier S5M2) </a:t>
            </a:r>
          </a:p>
          <a:p>
            <a:pPr>
              <a:lnSpc>
                <a:spcPts val="1200"/>
              </a:lnSpc>
            </a:pPr>
            <a:r>
              <a:rPr lang="fr-FR" sz="700"/>
              <a:t>EAN </a:t>
            </a:r>
            <a:r>
              <a:rPr lang="fr-FR"/>
              <a:t>5025232951840</a:t>
            </a:r>
          </a:p>
          <a:p>
            <a:pPr>
              <a:lnSpc>
                <a:spcPts val="1200"/>
              </a:lnSpc>
            </a:pPr>
            <a:r>
              <a:rPr lang="fr-FR" sz="700"/>
              <a:t>N° de tarif douanier: 85258091000</a:t>
            </a:r>
          </a:p>
          <a:p>
            <a:pPr>
              <a:lnSpc>
                <a:spcPts val="1200"/>
              </a:lnSpc>
            </a:pPr>
            <a:r>
              <a:rPr lang="fr-FR" sz="700"/>
              <a:t>Provenance: Chine (</a:t>
            </a:r>
            <a:r>
              <a:rPr lang="fr-FR"/>
              <a:t>CN</a:t>
            </a:r>
            <a:r>
              <a:rPr lang="fr-FR" sz="700"/>
              <a:t>)</a:t>
            </a:r>
          </a:p>
          <a:p>
            <a:pPr>
              <a:lnSpc>
                <a:spcPts val="1200"/>
              </a:lnSpc>
            </a:pPr>
            <a:r>
              <a:rPr lang="fr-FR"/>
              <a:t>Emballage: 19 x 16 x 15 cm / 1,46 kg</a:t>
            </a:r>
          </a:p>
          <a:p>
            <a:pPr>
              <a:lnSpc>
                <a:spcPts val="1200"/>
              </a:lnSpc>
            </a:pPr>
            <a:endParaRPr lang="de-DE" sz="700" dirty="0"/>
          </a:p>
        </p:txBody>
      </p:sp>
      <p:sp>
        <p:nvSpPr>
          <p:cNvPr id="82" name="Textplatzhalter 51">
            <a:extLst>
              <a:ext uri="{FF2B5EF4-FFF2-40B4-BE49-F238E27FC236}">
                <a16:creationId xmlns:a16="http://schemas.microsoft.com/office/drawing/2014/main" id="{BF6AB7CE-84DA-0C43-ADD1-FFEF46A05A04}"/>
              </a:ext>
            </a:extLst>
          </p:cNvPr>
          <p:cNvSpPr txBox="1">
            <a:spLocks/>
          </p:cNvSpPr>
          <p:nvPr/>
        </p:nvSpPr>
        <p:spPr>
          <a:xfrm>
            <a:off x="177579" y="4141264"/>
            <a:ext cx="4734000" cy="1086174"/>
          </a:xfrm>
          <a:prstGeom prst="rect">
            <a:avLst/>
          </a:prstGeom>
          <a:solidFill>
            <a:srgbClr val="000000">
              <a:alpha val="20000"/>
            </a:srgbClr>
          </a:solidFill>
        </p:spPr>
        <p:txBody>
          <a:bodyPr vert="horz" wrap="square" lIns="144000" tIns="144000" rIns="180000" bIns="144000">
            <a:noAutofit/>
          </a:bodyPr>
          <a:lstStyle>
            <a:lvl1pPr marL="0" indent="0" algn="l" defTabSz="521437" rtl="0" eaLnBrk="1" latinLnBrk="0" hangingPunct="1">
              <a:lnSpc>
                <a:spcPct val="100000"/>
              </a:lnSpc>
              <a:spcBef>
                <a:spcPts val="0"/>
              </a:spcBef>
              <a:spcAft>
                <a:spcPts val="0"/>
              </a:spcAft>
              <a:buFont typeface="Arial"/>
              <a:buNone/>
              <a:tabLst/>
              <a:defRPr sz="2600" kern="1200" baseline="0">
                <a:solidFill>
                  <a:srgbClr val="000000"/>
                </a:solidFill>
                <a:latin typeface="DINPro" panose="02000503030000020004" pitchFamily="2" charset="0"/>
                <a:ea typeface="+mn-ea"/>
                <a:cs typeface="DINPro" panose="02000503030000020004" pitchFamily="2" charset="0"/>
              </a:defRPr>
            </a:lvl1pPr>
            <a:lvl2pPr marL="0" indent="0" algn="l" defTabSz="521437" rtl="0" eaLnBrk="1" latinLnBrk="0" hangingPunct="1">
              <a:lnSpc>
                <a:spcPts val="1300"/>
              </a:lnSpc>
              <a:spcBef>
                <a:spcPts val="0"/>
              </a:spcBef>
              <a:spcAft>
                <a:spcPts val="0"/>
              </a:spcAft>
              <a:buFont typeface="Arial"/>
              <a:buChar char="–"/>
              <a:tabLst/>
              <a:defRPr sz="1000" kern="1200">
                <a:solidFill>
                  <a:schemeClr val="tx1"/>
                </a:solidFill>
                <a:latin typeface="DINPro-CondMedium"/>
                <a:ea typeface="+mn-ea"/>
                <a:cs typeface="DINPro-CondMedium"/>
              </a:defRPr>
            </a:lvl2pPr>
            <a:lvl3pPr marL="0" indent="0" algn="l" defTabSz="521437" rtl="0" eaLnBrk="1" latinLnBrk="0" hangingPunct="1">
              <a:lnSpc>
                <a:spcPts val="1300"/>
              </a:lnSpc>
              <a:spcBef>
                <a:spcPts val="0"/>
              </a:spcBef>
              <a:spcAft>
                <a:spcPts val="0"/>
              </a:spcAft>
              <a:buFont typeface="Arial"/>
              <a:buChar char="•"/>
              <a:tabLst/>
              <a:defRPr sz="1000" kern="1200">
                <a:solidFill>
                  <a:schemeClr val="tx1"/>
                </a:solidFill>
                <a:latin typeface="DINPro-CondMedium"/>
                <a:ea typeface="+mn-ea"/>
                <a:cs typeface="DINPro-CondMedium"/>
              </a:defRPr>
            </a:lvl3pPr>
            <a:lvl4pPr marL="0" indent="0" algn="l" defTabSz="521437" rtl="0" eaLnBrk="1" latinLnBrk="0" hangingPunct="1">
              <a:lnSpc>
                <a:spcPts val="1300"/>
              </a:lnSpc>
              <a:spcBef>
                <a:spcPts val="0"/>
              </a:spcBef>
              <a:spcAft>
                <a:spcPts val="0"/>
              </a:spcAft>
              <a:buFont typeface="Arial"/>
              <a:buChar char="–"/>
              <a:tabLst/>
              <a:defRPr sz="1000" kern="1200">
                <a:solidFill>
                  <a:schemeClr val="tx1"/>
                </a:solidFill>
                <a:latin typeface="DINPro-CondMedium"/>
                <a:ea typeface="+mn-ea"/>
                <a:cs typeface="DINPro-CondMedium"/>
              </a:defRPr>
            </a:lvl4pPr>
            <a:lvl5pPr marL="0" indent="0" algn="l" defTabSz="521437" rtl="0" eaLnBrk="1" latinLnBrk="0" hangingPunct="1">
              <a:lnSpc>
                <a:spcPts val="1300"/>
              </a:lnSpc>
              <a:spcBef>
                <a:spcPts val="0"/>
              </a:spcBef>
              <a:spcAft>
                <a:spcPts val="0"/>
              </a:spcAft>
              <a:buFont typeface="Arial"/>
              <a:buChar char="»"/>
              <a:tabLst/>
              <a:defRPr sz="1000" kern="1200">
                <a:solidFill>
                  <a:schemeClr val="tx1"/>
                </a:solidFill>
                <a:latin typeface="DINPro-CondMedium"/>
                <a:ea typeface="+mn-ea"/>
                <a:cs typeface="DINPro-CondMedium"/>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r>
              <a:rPr lang="fr-FR" dirty="0">
                <a:latin typeface="Arial" panose="020B0604020202020204" pitchFamily="34" charset="0"/>
                <a:cs typeface="Arial" panose="020B0604020202020204" pitchFamily="34" charset="0"/>
              </a:rPr>
              <a:t>L’appareil photo conçu pour la création de contenu</a:t>
            </a:r>
          </a:p>
        </p:txBody>
      </p:sp>
      <p:sp>
        <p:nvSpPr>
          <p:cNvPr id="83" name="Rechteck 82">
            <a:extLst>
              <a:ext uri="{FF2B5EF4-FFF2-40B4-BE49-F238E27FC236}">
                <a16:creationId xmlns:a16="http://schemas.microsoft.com/office/drawing/2014/main" id="{AF422D55-A202-9E40-8AF5-3FF872C033A5}"/>
              </a:ext>
            </a:extLst>
          </p:cNvPr>
          <p:cNvSpPr/>
          <p:nvPr/>
        </p:nvSpPr>
        <p:spPr>
          <a:xfrm>
            <a:off x="0" y="4141265"/>
            <a:ext cx="180000" cy="1090800"/>
          </a:xfrm>
          <a:prstGeom prst="rect">
            <a:avLst/>
          </a:prstGeom>
          <a:solidFill>
            <a:srgbClr val="A5003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noFill/>
              <a:latin typeface="Arial" panose="020B0604020202020204" pitchFamily="34" charset="0"/>
              <a:cs typeface="Arial" panose="020B0604020202020204" pitchFamily="34" charset="0"/>
            </a:endParaRPr>
          </a:p>
        </p:txBody>
      </p:sp>
      <p:pic>
        <p:nvPicPr>
          <p:cNvPr id="30" name="Picture 5">
            <a:extLst>
              <a:ext uri="{FF2B5EF4-FFF2-40B4-BE49-F238E27FC236}">
                <a16:creationId xmlns:a16="http://schemas.microsoft.com/office/drawing/2014/main" id="{46258EAE-8763-3643-9687-EDE484A1DF0C}"/>
              </a:ext>
            </a:extLst>
          </p:cNvPr>
          <p:cNvPicPr>
            <a:picLocks noChangeAspect="1" noChangeArrowheads="1"/>
          </p:cNvPicPr>
          <p:nvPr/>
        </p:nvPicPr>
        <p:blipFill>
          <a:blip r:embed="rId4"/>
          <a:srcRect/>
          <a:stretch/>
        </p:blipFill>
        <p:spPr bwMode="auto">
          <a:xfrm>
            <a:off x="6300847" y="9717731"/>
            <a:ext cx="437227" cy="304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70">
            <a:extLst>
              <a:ext uri="{FF2B5EF4-FFF2-40B4-BE49-F238E27FC236}">
                <a16:creationId xmlns:a16="http://schemas.microsoft.com/office/drawing/2014/main" id="{19844274-B7BD-2847-8F20-5CCC9D9C7C3C}"/>
              </a:ext>
            </a:extLst>
          </p:cNvPr>
          <p:cNvPicPr>
            <a:picLocks noChangeAspect="1" noChangeArrowheads="1"/>
          </p:cNvPicPr>
          <p:nvPr/>
        </p:nvPicPr>
        <p:blipFill>
          <a:blip r:embed="rId5"/>
          <a:srcRect/>
          <a:stretch/>
        </p:blipFill>
        <p:spPr bwMode="auto">
          <a:xfrm>
            <a:off x="6824648" y="9717731"/>
            <a:ext cx="378952" cy="313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5" descr="\\NAS_O4BU_02\takada\data\LUMIX\制作\共通\PPT\logo\130627_4k_logos_Global.png">
            <a:extLst>
              <a:ext uri="{FF2B5EF4-FFF2-40B4-BE49-F238E27FC236}">
                <a16:creationId xmlns:a16="http://schemas.microsoft.com/office/drawing/2014/main" id="{9C78440E-77BB-C245-A336-2DBC3B63A3AB}"/>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5695046" y="9725660"/>
            <a:ext cx="472856" cy="284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platzhalter 30">
            <a:extLst>
              <a:ext uri="{FF2B5EF4-FFF2-40B4-BE49-F238E27FC236}">
                <a16:creationId xmlns:a16="http://schemas.microsoft.com/office/drawing/2014/main" id="{FD52918B-B424-3141-9188-AAE00CDC971C}"/>
              </a:ext>
            </a:extLst>
          </p:cNvPr>
          <p:cNvSpPr txBox="1">
            <a:spLocks/>
          </p:cNvSpPr>
          <p:nvPr/>
        </p:nvSpPr>
        <p:spPr>
          <a:xfrm>
            <a:off x="359927" y="6123455"/>
            <a:ext cx="1723496" cy="293272"/>
          </a:xfrm>
          <a:prstGeom prst="rect">
            <a:avLst/>
          </a:prstGeom>
        </p:spPr>
        <p:txBody>
          <a:bodyPr vert="horz" wrap="square" lIns="0" tIns="0" rIns="0" bIns="0" anchor="b" anchorCtr="0"/>
          <a:lstStyle>
            <a:lvl1pPr marL="0" indent="0" algn="l" defTabSz="521437" rtl="0" eaLnBrk="1" latinLnBrk="0" hangingPunct="1">
              <a:lnSpc>
                <a:spcPts val="1500"/>
              </a:lnSpc>
              <a:spcBef>
                <a:spcPts val="0"/>
              </a:spcBef>
              <a:spcAft>
                <a:spcPts val="0"/>
              </a:spcAft>
              <a:buFont typeface="Arial"/>
              <a:buNone/>
              <a:tabLst/>
              <a:defRPr sz="900" b="0" i="0" kern="1200" baseline="0">
                <a:solidFill>
                  <a:srgbClr val="000000"/>
                </a:solidFill>
                <a:latin typeface="Arial" panose="020B0604020202020204" pitchFamily="34" charset="0"/>
                <a:ea typeface="+mn-ea"/>
                <a:cs typeface="Arial" panose="020B0604020202020204" pitchFamily="34" charset="0"/>
              </a:defRPr>
            </a:lvl1pPr>
            <a:lvl2pPr marL="0" indent="0" algn="l" defTabSz="521437" rtl="0" eaLnBrk="1" latinLnBrk="0" hangingPunct="1">
              <a:lnSpc>
                <a:spcPts val="1300"/>
              </a:lnSpc>
              <a:spcBef>
                <a:spcPts val="0"/>
              </a:spcBef>
              <a:spcAft>
                <a:spcPts val="0"/>
              </a:spcAft>
              <a:buFont typeface="Arial"/>
              <a:buChar char="–"/>
              <a:tabLst/>
              <a:defRPr sz="1000" kern="1200">
                <a:solidFill>
                  <a:schemeClr val="tx1"/>
                </a:solidFill>
                <a:latin typeface="DINPro-CondMedium"/>
                <a:ea typeface="+mn-ea"/>
                <a:cs typeface="DINPro-CondMedium"/>
              </a:defRPr>
            </a:lvl2pPr>
            <a:lvl3pPr marL="0" indent="0" algn="l" defTabSz="521437" rtl="0" eaLnBrk="1" latinLnBrk="0" hangingPunct="1">
              <a:lnSpc>
                <a:spcPts val="1300"/>
              </a:lnSpc>
              <a:spcBef>
                <a:spcPts val="0"/>
              </a:spcBef>
              <a:spcAft>
                <a:spcPts val="0"/>
              </a:spcAft>
              <a:buFont typeface="Arial"/>
              <a:buChar char="•"/>
              <a:tabLst/>
              <a:defRPr sz="1000" kern="1200">
                <a:solidFill>
                  <a:schemeClr val="tx1"/>
                </a:solidFill>
                <a:latin typeface="DINPro-CondMedium"/>
                <a:ea typeface="+mn-ea"/>
                <a:cs typeface="DINPro-CondMedium"/>
              </a:defRPr>
            </a:lvl3pPr>
            <a:lvl4pPr marL="0" indent="0" algn="l" defTabSz="521437" rtl="0" eaLnBrk="1" latinLnBrk="0" hangingPunct="1">
              <a:lnSpc>
                <a:spcPts val="1300"/>
              </a:lnSpc>
              <a:spcBef>
                <a:spcPts val="0"/>
              </a:spcBef>
              <a:spcAft>
                <a:spcPts val="0"/>
              </a:spcAft>
              <a:buFont typeface="Arial"/>
              <a:buChar char="–"/>
              <a:tabLst/>
              <a:defRPr sz="1000" kern="1200">
                <a:solidFill>
                  <a:schemeClr val="tx1"/>
                </a:solidFill>
                <a:latin typeface="DINPro-CondMedium"/>
                <a:ea typeface="+mn-ea"/>
                <a:cs typeface="DINPro-CondMedium"/>
              </a:defRPr>
            </a:lvl4pPr>
            <a:lvl5pPr marL="0" indent="0" algn="l" defTabSz="521437" rtl="0" eaLnBrk="1" latinLnBrk="0" hangingPunct="1">
              <a:lnSpc>
                <a:spcPts val="1300"/>
              </a:lnSpc>
              <a:spcBef>
                <a:spcPts val="0"/>
              </a:spcBef>
              <a:spcAft>
                <a:spcPts val="0"/>
              </a:spcAft>
              <a:buFont typeface="Arial"/>
              <a:buChar char="»"/>
              <a:tabLst/>
              <a:defRPr sz="1000" kern="1200">
                <a:solidFill>
                  <a:schemeClr val="tx1"/>
                </a:solidFill>
                <a:latin typeface="DINPro-CondMedium"/>
                <a:ea typeface="+mn-ea"/>
                <a:cs typeface="DINPro-CondMedium"/>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a:lnSpc>
                <a:spcPts val="1300"/>
              </a:lnSpc>
            </a:pPr>
            <a:r>
              <a:rPr lang="fr-FR"/>
              <a:t>Appareil photo à objectif interchangeable Lumix S plein format à monture L («L-mount»)</a:t>
            </a:r>
          </a:p>
        </p:txBody>
      </p:sp>
      <p:sp>
        <p:nvSpPr>
          <p:cNvPr id="40" name="Textplatzhalter 19">
            <a:extLst>
              <a:ext uri="{FF2B5EF4-FFF2-40B4-BE49-F238E27FC236}">
                <a16:creationId xmlns:a16="http://schemas.microsoft.com/office/drawing/2014/main" id="{257178C6-FB44-AE42-B62C-5EF81E28BFDD}"/>
              </a:ext>
            </a:extLst>
          </p:cNvPr>
          <p:cNvSpPr txBox="1">
            <a:spLocks/>
          </p:cNvSpPr>
          <p:nvPr/>
        </p:nvSpPr>
        <p:spPr>
          <a:xfrm>
            <a:off x="0" y="5321301"/>
            <a:ext cx="2144977" cy="534368"/>
          </a:xfrm>
          <a:prstGeom prst="rect">
            <a:avLst/>
          </a:prstGeom>
          <a:solidFill>
            <a:schemeClr val="tx1"/>
          </a:solidFill>
        </p:spPr>
        <p:txBody>
          <a:bodyPr vert="horz" wrap="square" lIns="324000" tIns="36000" rIns="251999" bIns="36000">
            <a:spAutoFit/>
          </a:bodyPr>
          <a:lstStyle>
            <a:lvl1pPr marL="0" indent="0" algn="l" defTabSz="521437" rtl="0" eaLnBrk="1" latinLnBrk="0" hangingPunct="1">
              <a:lnSpc>
                <a:spcPct val="100000"/>
              </a:lnSpc>
              <a:spcBef>
                <a:spcPts val="0"/>
              </a:spcBef>
              <a:spcAft>
                <a:spcPts val="0"/>
              </a:spcAft>
              <a:buFont typeface="Arial"/>
              <a:buNone/>
              <a:tabLst/>
              <a:defRPr sz="3000" kern="1200" spc="0" baseline="0">
                <a:solidFill>
                  <a:schemeClr val="bg1"/>
                </a:solidFill>
                <a:latin typeface="Arial" panose="020B0604020202020204" pitchFamily="34" charset="0"/>
                <a:ea typeface="+mn-ea"/>
                <a:cs typeface="Arial" panose="020B0604020202020204" pitchFamily="34" charset="0"/>
              </a:defRPr>
            </a:lvl1pPr>
            <a:lvl2pPr marL="0" indent="0" algn="l" defTabSz="521437" rtl="0" eaLnBrk="1" latinLnBrk="0" hangingPunct="1">
              <a:lnSpc>
                <a:spcPts val="1300"/>
              </a:lnSpc>
              <a:spcBef>
                <a:spcPts val="0"/>
              </a:spcBef>
              <a:spcAft>
                <a:spcPts val="0"/>
              </a:spcAft>
              <a:buFont typeface="Arial"/>
              <a:buChar char="–"/>
              <a:tabLst/>
              <a:defRPr sz="1000" kern="1200">
                <a:solidFill>
                  <a:schemeClr val="tx1"/>
                </a:solidFill>
                <a:latin typeface="DINPro-CondMedium"/>
                <a:ea typeface="+mn-ea"/>
                <a:cs typeface="DINPro-CondMedium"/>
              </a:defRPr>
            </a:lvl2pPr>
            <a:lvl3pPr marL="0" indent="0" algn="l" defTabSz="521437" rtl="0" eaLnBrk="1" latinLnBrk="0" hangingPunct="1">
              <a:lnSpc>
                <a:spcPts val="1300"/>
              </a:lnSpc>
              <a:spcBef>
                <a:spcPts val="0"/>
              </a:spcBef>
              <a:spcAft>
                <a:spcPts val="0"/>
              </a:spcAft>
              <a:buFont typeface="Arial"/>
              <a:buChar char="•"/>
              <a:tabLst/>
              <a:defRPr sz="1000" kern="1200">
                <a:solidFill>
                  <a:schemeClr val="tx1"/>
                </a:solidFill>
                <a:latin typeface="DINPro-CondMedium"/>
                <a:ea typeface="+mn-ea"/>
                <a:cs typeface="DINPro-CondMedium"/>
              </a:defRPr>
            </a:lvl3pPr>
            <a:lvl4pPr marL="0" indent="0" algn="l" defTabSz="521437" rtl="0" eaLnBrk="1" latinLnBrk="0" hangingPunct="1">
              <a:lnSpc>
                <a:spcPts val="1300"/>
              </a:lnSpc>
              <a:spcBef>
                <a:spcPts val="0"/>
              </a:spcBef>
              <a:spcAft>
                <a:spcPts val="0"/>
              </a:spcAft>
              <a:buFont typeface="Arial"/>
              <a:buChar char="–"/>
              <a:tabLst/>
              <a:defRPr sz="1000" kern="1200">
                <a:solidFill>
                  <a:schemeClr val="tx1"/>
                </a:solidFill>
                <a:latin typeface="DINPro-CondMedium"/>
                <a:ea typeface="+mn-ea"/>
                <a:cs typeface="DINPro-CondMedium"/>
              </a:defRPr>
            </a:lvl4pPr>
            <a:lvl5pPr marL="0" indent="0" algn="l" defTabSz="521437" rtl="0" eaLnBrk="1" latinLnBrk="0" hangingPunct="1">
              <a:lnSpc>
                <a:spcPts val="1300"/>
              </a:lnSpc>
              <a:spcBef>
                <a:spcPts val="0"/>
              </a:spcBef>
              <a:spcAft>
                <a:spcPts val="0"/>
              </a:spcAft>
              <a:buFont typeface="Arial"/>
              <a:buChar char="»"/>
              <a:tabLst/>
              <a:defRPr sz="1000" kern="1200">
                <a:solidFill>
                  <a:schemeClr val="tx1"/>
                </a:solidFill>
                <a:latin typeface="DINPro-CondMedium"/>
                <a:ea typeface="+mn-ea"/>
                <a:cs typeface="DINPro-CondMedium"/>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r>
              <a:rPr lang="fr-FR" dirty="0"/>
              <a:t>S5M2X</a:t>
            </a:r>
          </a:p>
        </p:txBody>
      </p:sp>
      <p:sp>
        <p:nvSpPr>
          <p:cNvPr id="26" name="Textplatzhalter 30">
            <a:extLst>
              <a:ext uri="{FF2B5EF4-FFF2-40B4-BE49-F238E27FC236}">
                <a16:creationId xmlns:a16="http://schemas.microsoft.com/office/drawing/2014/main" id="{1680804B-9096-4076-902A-B454021B2F3F}"/>
              </a:ext>
            </a:extLst>
          </p:cNvPr>
          <p:cNvSpPr txBox="1">
            <a:spLocks/>
          </p:cNvSpPr>
          <p:nvPr/>
        </p:nvSpPr>
        <p:spPr>
          <a:xfrm>
            <a:off x="359927" y="7717629"/>
            <a:ext cx="1785051" cy="939827"/>
          </a:xfrm>
          <a:prstGeom prst="rect">
            <a:avLst/>
          </a:prstGeom>
        </p:spPr>
        <p:txBody>
          <a:bodyPr wrap="none" lIns="0" tIns="0" rIns="0" bIns="0"/>
          <a:lstStyle>
            <a:lvl1pPr marL="0" indent="0" algn="l" defTabSz="521437" rtl="0" eaLnBrk="1" latinLnBrk="0" hangingPunct="1">
              <a:lnSpc>
                <a:spcPts val="1500"/>
              </a:lnSpc>
              <a:spcBef>
                <a:spcPts val="0"/>
              </a:spcBef>
              <a:buFont typeface="Arial"/>
              <a:buNone/>
              <a:defRPr sz="700" kern="1200">
                <a:solidFill>
                  <a:schemeClr val="tx1"/>
                </a:solidFill>
                <a:latin typeface="Arial" panose="020B0604020202020204" pitchFamily="34" charset="0"/>
                <a:ea typeface="+mn-ea"/>
                <a:cs typeface="Arial" panose="020B0604020202020204" pitchFamily="34" charset="0"/>
              </a:defRPr>
            </a:lvl1pPr>
            <a:lvl2pPr marL="847334" indent="-325898" algn="l" defTabSz="521437" rtl="0" eaLnBrk="1" latinLnBrk="0" hangingPunct="1">
              <a:spcBef>
                <a:spcPct val="20000"/>
              </a:spcBef>
              <a:buFont typeface="Arial"/>
              <a:buChar char="–"/>
              <a:defRPr sz="3200" kern="1200">
                <a:solidFill>
                  <a:schemeClr val="tx1"/>
                </a:solidFill>
                <a:latin typeface="+mn-lt"/>
                <a:ea typeface="+mn-ea"/>
                <a:cs typeface="+mn-cs"/>
              </a:defRPr>
            </a:lvl2pPr>
            <a:lvl3pPr marL="1303592" indent="-260718" algn="l" defTabSz="521437" rtl="0" eaLnBrk="1" latinLnBrk="0" hangingPunct="1">
              <a:spcBef>
                <a:spcPct val="20000"/>
              </a:spcBef>
              <a:buFont typeface="Arial"/>
              <a:buChar char="•"/>
              <a:defRPr sz="2700" kern="1200">
                <a:solidFill>
                  <a:schemeClr val="tx1"/>
                </a:solidFill>
                <a:latin typeface="+mn-lt"/>
                <a:ea typeface="+mn-ea"/>
                <a:cs typeface="+mn-cs"/>
              </a:defRPr>
            </a:lvl3pPr>
            <a:lvl4pPr marL="1825028" indent="-260718" algn="l" defTabSz="521437" rtl="0" eaLnBrk="1" latinLnBrk="0" hangingPunct="1">
              <a:spcBef>
                <a:spcPct val="20000"/>
              </a:spcBef>
              <a:buFont typeface="Arial"/>
              <a:buChar char="–"/>
              <a:defRPr sz="2300" kern="1200">
                <a:solidFill>
                  <a:schemeClr val="tx1"/>
                </a:solidFill>
                <a:latin typeface="+mn-lt"/>
                <a:ea typeface="+mn-ea"/>
                <a:cs typeface="+mn-cs"/>
              </a:defRPr>
            </a:lvl4pPr>
            <a:lvl5pPr marL="2346465" indent="-260718" algn="l" defTabSz="521437" rtl="0" eaLnBrk="1" latinLnBrk="0" hangingPunct="1">
              <a:spcBef>
                <a:spcPct val="20000"/>
              </a:spcBef>
              <a:buFont typeface="Arial"/>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a:lnSpc>
                <a:spcPts val="1200"/>
              </a:lnSpc>
              <a:tabLst>
                <a:tab pos="266700" algn="l"/>
              </a:tabLst>
            </a:pPr>
            <a:r>
              <a:rPr lang="fr-FR" b="1"/>
              <a:t>DC-S5M2XKE</a:t>
            </a:r>
            <a:r>
              <a:rPr lang="fr-FR"/>
              <a:t> (S5M2 + </a:t>
            </a:r>
            <a:r>
              <a:rPr lang="fr-FR" b="0" i="0">
                <a:solidFill>
                  <a:srgbClr val="000000"/>
                </a:solidFill>
                <a:effectLst/>
              </a:rPr>
              <a:t>S-R2060E</a:t>
            </a:r>
            <a:r>
              <a:rPr lang="fr-FR"/>
              <a:t>) </a:t>
            </a:r>
          </a:p>
          <a:p>
            <a:pPr>
              <a:lnSpc>
                <a:spcPts val="1200"/>
              </a:lnSpc>
            </a:pPr>
            <a:r>
              <a:rPr lang="fr-FR"/>
              <a:t>EAN 5025232951857 </a:t>
            </a:r>
          </a:p>
          <a:p>
            <a:pPr>
              <a:lnSpc>
                <a:spcPts val="1200"/>
              </a:lnSpc>
            </a:pPr>
            <a:r>
              <a:rPr lang="fr-FR" sz="700"/>
              <a:t>N° de tarif douanier: 85258091000</a:t>
            </a:r>
          </a:p>
          <a:p>
            <a:pPr>
              <a:lnSpc>
                <a:spcPts val="1200"/>
              </a:lnSpc>
            </a:pPr>
            <a:r>
              <a:rPr lang="fr-FR" sz="700"/>
              <a:t>Provenance: Chine (</a:t>
            </a:r>
            <a:r>
              <a:rPr lang="fr-FR"/>
              <a:t>CN</a:t>
            </a:r>
            <a:r>
              <a:rPr lang="fr-FR" sz="700"/>
              <a:t>)</a:t>
            </a:r>
          </a:p>
          <a:p>
            <a:pPr>
              <a:lnSpc>
                <a:spcPts val="1200"/>
              </a:lnSpc>
            </a:pPr>
            <a:r>
              <a:rPr lang="fr-FR"/>
              <a:t>Emballage: 29 x 16 x 15 cm / 2,09 kg</a:t>
            </a:r>
          </a:p>
        </p:txBody>
      </p:sp>
      <p:sp>
        <p:nvSpPr>
          <p:cNvPr id="41" name="Textplatzhalter 134">
            <a:extLst>
              <a:ext uri="{FF2B5EF4-FFF2-40B4-BE49-F238E27FC236}">
                <a16:creationId xmlns:a16="http://schemas.microsoft.com/office/drawing/2014/main" id="{834BCC15-0DDB-4496-95A7-BC236CAB4B94}"/>
              </a:ext>
            </a:extLst>
          </p:cNvPr>
          <p:cNvSpPr txBox="1">
            <a:spLocks/>
          </p:cNvSpPr>
          <p:nvPr/>
        </p:nvSpPr>
        <p:spPr>
          <a:xfrm>
            <a:off x="2454039" y="7650027"/>
            <a:ext cx="5017050" cy="1883917"/>
          </a:xfrm>
          <a:prstGeom prst="rect">
            <a:avLst/>
          </a:prstGeom>
        </p:spPr>
        <p:txBody>
          <a:bodyPr vert="horz" lIns="0" tIns="0" rIns="0" bIns="0"/>
          <a:lstStyle>
            <a:defPPr>
              <a:defRPr lang="de-DE"/>
            </a:defPPr>
            <a:lvl1pPr indent="0">
              <a:lnSpc>
                <a:spcPts val="1900"/>
              </a:lnSpc>
              <a:spcBef>
                <a:spcPts val="0"/>
              </a:spcBef>
              <a:spcAft>
                <a:spcPts val="0"/>
              </a:spcAft>
              <a:buFont typeface="Arial"/>
              <a:buNone/>
              <a:tabLst/>
              <a:defRPr sz="750" b="1" i="0" baseline="0">
                <a:solidFill>
                  <a:srgbClr val="000000"/>
                </a:solidFill>
                <a:latin typeface="Arial" panose="020B0604020202020204" pitchFamily="34" charset="0"/>
                <a:cs typeface="Arial" panose="020B0604020202020204" pitchFamily="34" charset="0"/>
              </a:defRPr>
            </a:lvl1pPr>
            <a:lvl2pPr marL="0" indent="0">
              <a:lnSpc>
                <a:spcPts val="1300"/>
              </a:lnSpc>
              <a:spcBef>
                <a:spcPts val="0"/>
              </a:spcBef>
              <a:spcAft>
                <a:spcPts val="0"/>
              </a:spcAft>
              <a:buFont typeface="Arial"/>
              <a:buChar char="–"/>
              <a:tabLst/>
              <a:defRPr sz="1000">
                <a:latin typeface="DINPro-CondMedium"/>
                <a:cs typeface="DINPro-CondMedium"/>
              </a:defRPr>
            </a:lvl2pPr>
            <a:lvl3pPr marL="0" indent="0">
              <a:lnSpc>
                <a:spcPts val="1300"/>
              </a:lnSpc>
              <a:spcBef>
                <a:spcPts val="0"/>
              </a:spcBef>
              <a:spcAft>
                <a:spcPts val="0"/>
              </a:spcAft>
              <a:buFont typeface="Arial"/>
              <a:buChar char="•"/>
              <a:tabLst/>
              <a:defRPr sz="1000">
                <a:latin typeface="DINPro-CondMedium"/>
                <a:cs typeface="DINPro-CondMedium"/>
              </a:defRPr>
            </a:lvl3pPr>
            <a:lvl4pPr marL="0" indent="0">
              <a:lnSpc>
                <a:spcPts val="1300"/>
              </a:lnSpc>
              <a:spcBef>
                <a:spcPts val="0"/>
              </a:spcBef>
              <a:spcAft>
                <a:spcPts val="0"/>
              </a:spcAft>
              <a:buFont typeface="Arial"/>
              <a:buChar char="–"/>
              <a:tabLst/>
              <a:defRPr sz="1000">
                <a:latin typeface="DINPro-CondMedium"/>
                <a:cs typeface="DINPro-CondMedium"/>
              </a:defRPr>
            </a:lvl4pPr>
            <a:lvl5pPr marL="0" indent="0">
              <a:lnSpc>
                <a:spcPts val="1300"/>
              </a:lnSpc>
              <a:spcBef>
                <a:spcPts val="0"/>
              </a:spcBef>
              <a:spcAft>
                <a:spcPts val="0"/>
              </a:spcAft>
              <a:buFont typeface="Arial"/>
              <a:buChar char="»"/>
              <a:tabLst/>
              <a:defRPr sz="1000">
                <a:latin typeface="DINPro-CondMedium"/>
                <a:cs typeface="DINPro-CondMedium"/>
              </a:defRPr>
            </a:lvl5pPr>
            <a:lvl6pPr marL="2867901" indent="-260718">
              <a:spcBef>
                <a:spcPct val="20000"/>
              </a:spcBef>
              <a:buFont typeface="Arial"/>
              <a:buChar char="•"/>
              <a:defRPr sz="2300"/>
            </a:lvl6pPr>
            <a:lvl7pPr marL="3389338" indent="-260718">
              <a:spcBef>
                <a:spcPct val="20000"/>
              </a:spcBef>
              <a:buFont typeface="Arial"/>
              <a:buChar char="•"/>
              <a:defRPr sz="2300"/>
            </a:lvl7pPr>
            <a:lvl8pPr marL="3910775" indent="-260718">
              <a:spcBef>
                <a:spcPct val="20000"/>
              </a:spcBef>
              <a:buFont typeface="Arial"/>
              <a:buChar char="•"/>
              <a:defRPr sz="2300"/>
            </a:lvl8pPr>
            <a:lvl9pPr marL="4432211" indent="-260718">
              <a:spcBef>
                <a:spcPct val="20000"/>
              </a:spcBef>
              <a:buFont typeface="Arial"/>
              <a:buChar char="•"/>
              <a:defRPr sz="2300"/>
            </a:lvl9pPr>
          </a:lstStyle>
          <a:p>
            <a:pPr>
              <a:lnSpc>
                <a:spcPct val="150000"/>
              </a:lnSpc>
              <a:spcAft>
                <a:spcPts val="600"/>
              </a:spcAft>
            </a:pPr>
            <a:r>
              <a:rPr lang="fr-FR" dirty="0">
                <a:solidFill>
                  <a:schemeClr val="tx1"/>
                </a:solidFill>
              </a:rPr>
              <a:t>Haute qualité d’image – </a:t>
            </a:r>
            <a:r>
              <a:rPr lang="fr-FR" b="0" dirty="0">
                <a:solidFill>
                  <a:schemeClr val="tx1"/>
                </a:solidFill>
              </a:rPr>
              <a:t>nouveau capteur 24,2 MP et nouveau processeur / enregistrement haute résolution 96 MP</a:t>
            </a:r>
          </a:p>
          <a:p>
            <a:pPr>
              <a:lnSpc>
                <a:spcPct val="150000"/>
              </a:lnSpc>
              <a:spcAft>
                <a:spcPts val="600"/>
              </a:spcAft>
            </a:pPr>
            <a:r>
              <a:rPr lang="fr-FR" dirty="0">
                <a:solidFill>
                  <a:schemeClr val="tx1"/>
                </a:solidFill>
              </a:rPr>
              <a:t>Stabilisateur d’image performant – </a:t>
            </a:r>
            <a:r>
              <a:rPr lang="fr-FR" b="0" dirty="0">
                <a:solidFill>
                  <a:schemeClr val="tx1"/>
                </a:solidFill>
              </a:rPr>
              <a:t>double stabilisation jusqu’à 7,5 stops: 5 axes I.S. + O.I.S. dans l’objectif</a:t>
            </a:r>
          </a:p>
          <a:p>
            <a:pPr>
              <a:lnSpc>
                <a:spcPct val="150000"/>
              </a:lnSpc>
              <a:spcAft>
                <a:spcPts val="600"/>
              </a:spcAft>
            </a:pPr>
            <a:r>
              <a:rPr lang="fr-FR" dirty="0">
                <a:solidFill>
                  <a:schemeClr val="tx1"/>
                </a:solidFill>
              </a:rPr>
              <a:t>Autofocus ultra-rapide – </a:t>
            </a:r>
            <a:r>
              <a:rPr lang="fr-FR" b="0" dirty="0">
                <a:solidFill>
                  <a:schemeClr val="tx1"/>
                </a:solidFill>
              </a:rPr>
              <a:t>AF hybride à phases et mode rafale AFS jusqu’à 30 i/s </a:t>
            </a:r>
          </a:p>
          <a:p>
            <a:pPr>
              <a:lnSpc>
                <a:spcPct val="150000"/>
              </a:lnSpc>
              <a:spcAft>
                <a:spcPts val="600"/>
              </a:spcAft>
            </a:pPr>
            <a:r>
              <a:rPr lang="fr-FR" dirty="0">
                <a:solidFill>
                  <a:schemeClr val="tx1"/>
                </a:solidFill>
              </a:rPr>
              <a:t>Fonctions vidéo professionnelles – </a:t>
            </a:r>
            <a:r>
              <a:rPr lang="fr-FR" b="0" dirty="0">
                <a:solidFill>
                  <a:schemeClr val="tx1"/>
                </a:solidFill>
              </a:rPr>
              <a:t>5,7K 30p Apple </a:t>
            </a:r>
            <a:r>
              <a:rPr lang="fr-FR" b="0" dirty="0" err="1">
                <a:solidFill>
                  <a:schemeClr val="tx1"/>
                </a:solidFill>
              </a:rPr>
              <a:t>ProRes</a:t>
            </a:r>
            <a:r>
              <a:rPr lang="fr-FR" b="0" dirty="0">
                <a:solidFill>
                  <a:schemeClr val="tx1"/>
                </a:solidFill>
              </a:rPr>
              <a:t> 4:2:2 HQ / sortie vidéo RAW / enregistrement ALL-Intra / enregistrement USB-SSD, streaming en direct (sans fil/câblé)</a:t>
            </a:r>
          </a:p>
          <a:p>
            <a:pPr>
              <a:lnSpc>
                <a:spcPct val="150000"/>
              </a:lnSpc>
              <a:spcAft>
                <a:spcPts val="600"/>
              </a:spcAft>
            </a:pPr>
            <a:r>
              <a:rPr lang="fr-FR" dirty="0">
                <a:solidFill>
                  <a:schemeClr val="tx1"/>
                </a:solidFill>
              </a:rPr>
              <a:t>Excellente gestion de la chaleur –</a:t>
            </a:r>
            <a:r>
              <a:rPr lang="fr-FR" b="0" dirty="0">
                <a:solidFill>
                  <a:schemeClr val="tx1"/>
                </a:solidFill>
              </a:rPr>
              <a:t> ventilateur intégré pour un enregistrement vidéo illimité</a:t>
            </a:r>
          </a:p>
          <a:p>
            <a:pPr>
              <a:lnSpc>
                <a:spcPct val="150000"/>
              </a:lnSpc>
              <a:spcAft>
                <a:spcPts val="600"/>
              </a:spcAft>
            </a:pPr>
            <a:r>
              <a:rPr lang="fr-FR" dirty="0">
                <a:solidFill>
                  <a:schemeClr val="tx1"/>
                </a:solidFill>
              </a:rPr>
              <a:t>Design solide – </a:t>
            </a:r>
            <a:r>
              <a:rPr lang="fr-FR" b="0" dirty="0">
                <a:solidFill>
                  <a:schemeClr val="tx1"/>
                </a:solidFill>
              </a:rPr>
              <a:t>boîtier en magnésium, protection contre le froid, la poussière et les éclaboussures</a:t>
            </a:r>
          </a:p>
          <a:p>
            <a:pPr>
              <a:lnSpc>
                <a:spcPct val="150000"/>
              </a:lnSpc>
              <a:spcAft>
                <a:spcPts val="600"/>
              </a:spcAft>
            </a:pPr>
            <a:r>
              <a:rPr lang="fr-FR" dirty="0">
                <a:solidFill>
                  <a:schemeClr val="tx1"/>
                </a:solidFill>
              </a:rPr>
              <a:t>Fonctionnement intuitif –</a:t>
            </a:r>
            <a:r>
              <a:rPr lang="fr-FR" b="0" dirty="0">
                <a:solidFill>
                  <a:schemeClr val="tx1"/>
                </a:solidFill>
              </a:rPr>
              <a:t> joystick 8 directions, grand viseur OLED, écran LCD librement orientable, 2 logements de cartes SD</a:t>
            </a:r>
          </a:p>
        </p:txBody>
      </p:sp>
      <p:sp>
        <p:nvSpPr>
          <p:cNvPr id="45" name="Textfeld 44">
            <a:extLst>
              <a:ext uri="{FF2B5EF4-FFF2-40B4-BE49-F238E27FC236}">
                <a16:creationId xmlns:a16="http://schemas.microsoft.com/office/drawing/2014/main" id="{4E51B282-06FE-4C60-9582-8D8E55299240}"/>
              </a:ext>
            </a:extLst>
          </p:cNvPr>
          <p:cNvSpPr txBox="1"/>
          <p:nvPr/>
        </p:nvSpPr>
        <p:spPr>
          <a:xfrm>
            <a:off x="5053388" y="3543516"/>
            <a:ext cx="2146742" cy="215444"/>
          </a:xfrm>
          <a:prstGeom prst="rect">
            <a:avLst/>
          </a:prstGeom>
          <a:noFill/>
        </p:spPr>
        <p:txBody>
          <a:bodyPr wrap="none" rtlCol="0">
            <a:spAutoFit/>
          </a:bodyPr>
          <a:lstStyle/>
          <a:p>
            <a:r>
              <a:rPr lang="fr-FR" sz="800">
                <a:solidFill>
                  <a:schemeClr val="bg1"/>
                </a:solidFill>
                <a:latin typeface="Arial" panose="020B0604020202020204" pitchFamily="34" charset="0"/>
                <a:cs typeface="Arial" panose="020B0604020202020204" pitchFamily="34" charset="0"/>
              </a:rPr>
              <a:t>Ventilateur intégré pour la gestion de la chaleur</a:t>
            </a:r>
          </a:p>
        </p:txBody>
      </p:sp>
      <p:sp>
        <p:nvSpPr>
          <p:cNvPr id="2" name="Rechteck 1">
            <a:extLst>
              <a:ext uri="{FF2B5EF4-FFF2-40B4-BE49-F238E27FC236}">
                <a16:creationId xmlns:a16="http://schemas.microsoft.com/office/drawing/2014/main" id="{73C45309-65AE-343F-D52D-65D7BFE7FDEC}"/>
              </a:ext>
            </a:extLst>
          </p:cNvPr>
          <p:cNvSpPr/>
          <p:nvPr/>
        </p:nvSpPr>
        <p:spPr>
          <a:xfrm>
            <a:off x="5123367" y="905519"/>
            <a:ext cx="2052001" cy="13536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3" name="図 91">
            <a:extLst>
              <a:ext uri="{FF2B5EF4-FFF2-40B4-BE49-F238E27FC236}">
                <a16:creationId xmlns:a16="http://schemas.microsoft.com/office/drawing/2014/main" id="{46415566-0FC8-4E6C-FEAA-43D8CFD8F47E}"/>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535069" y="9737995"/>
            <a:ext cx="974230" cy="304778"/>
          </a:xfrm>
          <a:prstGeom prst="rect">
            <a:avLst/>
          </a:prstGeom>
        </p:spPr>
      </p:pic>
      <p:sp>
        <p:nvSpPr>
          <p:cNvPr id="23" name="Rechteck 22">
            <a:extLst>
              <a:ext uri="{FF2B5EF4-FFF2-40B4-BE49-F238E27FC236}">
                <a16:creationId xmlns:a16="http://schemas.microsoft.com/office/drawing/2014/main" id="{11A181E1-48CF-450E-11FF-A351AA94DB0C}"/>
              </a:ext>
            </a:extLst>
          </p:cNvPr>
          <p:cNvSpPr/>
          <p:nvPr/>
        </p:nvSpPr>
        <p:spPr>
          <a:xfrm>
            <a:off x="5123366" y="2373434"/>
            <a:ext cx="2052001" cy="13536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4" name="Rechteck 23">
            <a:extLst>
              <a:ext uri="{FF2B5EF4-FFF2-40B4-BE49-F238E27FC236}">
                <a16:creationId xmlns:a16="http://schemas.microsoft.com/office/drawing/2014/main" id="{BD3B2AA3-214C-314E-6704-FB767A4C292A}"/>
              </a:ext>
            </a:extLst>
          </p:cNvPr>
          <p:cNvSpPr/>
          <p:nvPr/>
        </p:nvSpPr>
        <p:spPr>
          <a:xfrm>
            <a:off x="5128502" y="3832107"/>
            <a:ext cx="2052001" cy="13536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35" name="Grafik 34">
            <a:extLst>
              <a:ext uri="{FF2B5EF4-FFF2-40B4-BE49-F238E27FC236}">
                <a16:creationId xmlns:a16="http://schemas.microsoft.com/office/drawing/2014/main" id="{D3754C4D-33E6-CEC4-CCD3-99F8E49A89ED}"/>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t="3696" b="8352"/>
          <a:stretch/>
        </p:blipFill>
        <p:spPr>
          <a:xfrm>
            <a:off x="5128502" y="903769"/>
            <a:ext cx="2046867" cy="1350034"/>
          </a:xfrm>
          <a:prstGeom prst="rect">
            <a:avLst/>
          </a:prstGeom>
        </p:spPr>
      </p:pic>
      <p:sp>
        <p:nvSpPr>
          <p:cNvPr id="38" name="Textfeld 37">
            <a:extLst>
              <a:ext uri="{FF2B5EF4-FFF2-40B4-BE49-F238E27FC236}">
                <a16:creationId xmlns:a16="http://schemas.microsoft.com/office/drawing/2014/main" id="{E9B7CB8B-6BD6-AF37-A0D1-3DAC69F843B0}"/>
              </a:ext>
            </a:extLst>
          </p:cNvPr>
          <p:cNvSpPr txBox="1"/>
          <p:nvPr/>
        </p:nvSpPr>
        <p:spPr>
          <a:xfrm>
            <a:off x="5058941" y="2071329"/>
            <a:ext cx="1295547" cy="215444"/>
          </a:xfrm>
          <a:prstGeom prst="rect">
            <a:avLst/>
          </a:prstGeom>
          <a:noFill/>
        </p:spPr>
        <p:txBody>
          <a:bodyPr wrap="none" rtlCol="0">
            <a:spAutoFit/>
          </a:bodyPr>
          <a:lstStyle/>
          <a:p>
            <a:r>
              <a:rPr lang="fr-FR" sz="800">
                <a:solidFill>
                  <a:schemeClr val="bg1"/>
                </a:solidFill>
                <a:latin typeface="Arial" panose="020B0604020202020204" pitchFamily="34" charset="0"/>
                <a:cs typeface="Arial" panose="020B0604020202020204" pitchFamily="34" charset="0"/>
              </a:rPr>
              <a:t>Double stabilisation de l’image*</a:t>
            </a:r>
          </a:p>
        </p:txBody>
      </p:sp>
      <p:sp>
        <p:nvSpPr>
          <p:cNvPr id="43" name="Textfeld 42">
            <a:extLst>
              <a:ext uri="{FF2B5EF4-FFF2-40B4-BE49-F238E27FC236}">
                <a16:creationId xmlns:a16="http://schemas.microsoft.com/office/drawing/2014/main" id="{6C550975-9D87-B514-208F-3B97ED09E1B4}"/>
              </a:ext>
            </a:extLst>
          </p:cNvPr>
          <p:cNvSpPr txBox="1"/>
          <p:nvPr/>
        </p:nvSpPr>
        <p:spPr>
          <a:xfrm>
            <a:off x="5072260" y="2205949"/>
            <a:ext cx="2490590" cy="200055"/>
          </a:xfrm>
          <a:prstGeom prst="rect">
            <a:avLst/>
          </a:prstGeom>
          <a:noFill/>
        </p:spPr>
        <p:txBody>
          <a:bodyPr wrap="square" rtlCol="0">
            <a:spAutoFit/>
          </a:bodyPr>
          <a:lstStyle/>
          <a:p>
            <a:r>
              <a:rPr lang="fr-FR" sz="700">
                <a:solidFill>
                  <a:schemeClr val="tx1">
                    <a:lumMod val="50000"/>
                    <a:lumOff val="50000"/>
                  </a:schemeClr>
                </a:solidFill>
              </a:rPr>
              <a:t>* SI du boîtier et de l’objectif (si disponible dans l’obj.) </a:t>
            </a:r>
          </a:p>
        </p:txBody>
      </p:sp>
      <p:pic>
        <p:nvPicPr>
          <p:cNvPr id="46" name="Grafik 45" descr="Ein Bild, das Text enthält.&#10;&#10;Automatisch generierte Beschreibung">
            <a:extLst>
              <a:ext uri="{FF2B5EF4-FFF2-40B4-BE49-F238E27FC236}">
                <a16:creationId xmlns:a16="http://schemas.microsoft.com/office/drawing/2014/main" id="{4AA1198C-AECD-0E35-8961-424C59A17603}"/>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t="17903" b="16012"/>
          <a:stretch/>
        </p:blipFill>
        <p:spPr>
          <a:xfrm>
            <a:off x="5117690" y="3825855"/>
            <a:ext cx="2069962" cy="1354536"/>
          </a:xfrm>
          <a:prstGeom prst="rect">
            <a:avLst/>
          </a:prstGeom>
        </p:spPr>
      </p:pic>
      <p:sp>
        <p:nvSpPr>
          <p:cNvPr id="47" name="Textfeld 46">
            <a:extLst>
              <a:ext uri="{FF2B5EF4-FFF2-40B4-BE49-F238E27FC236}">
                <a16:creationId xmlns:a16="http://schemas.microsoft.com/office/drawing/2014/main" id="{E67E3CE5-F01A-5A8B-2BD0-ED7DF574DE06}"/>
              </a:ext>
            </a:extLst>
          </p:cNvPr>
          <p:cNvSpPr txBox="1"/>
          <p:nvPr/>
        </p:nvSpPr>
        <p:spPr>
          <a:xfrm>
            <a:off x="5058941" y="5006275"/>
            <a:ext cx="1606530" cy="215444"/>
          </a:xfrm>
          <a:prstGeom prst="rect">
            <a:avLst/>
          </a:prstGeom>
          <a:noFill/>
        </p:spPr>
        <p:txBody>
          <a:bodyPr wrap="none" rtlCol="0">
            <a:spAutoFit/>
          </a:bodyPr>
          <a:lstStyle/>
          <a:p>
            <a:r>
              <a:rPr lang="fr-FR" sz="800">
                <a:solidFill>
                  <a:schemeClr val="bg1"/>
                </a:solidFill>
                <a:latin typeface="Arial" panose="020B0604020202020204" pitchFamily="34" charset="0"/>
                <a:cs typeface="Arial" panose="020B0604020202020204" pitchFamily="34" charset="0"/>
              </a:rPr>
              <a:t>Protection anti-poussière et anti-éclaboussures</a:t>
            </a:r>
          </a:p>
        </p:txBody>
      </p:sp>
      <p:pic>
        <p:nvPicPr>
          <p:cNvPr id="6" name="Grafik 5" descr="Ein Bild, das Kamera enthält.&#10;&#10;Automatisch generierte Beschreibung">
            <a:extLst>
              <a:ext uri="{FF2B5EF4-FFF2-40B4-BE49-F238E27FC236}">
                <a16:creationId xmlns:a16="http://schemas.microsoft.com/office/drawing/2014/main" id="{571883CE-0B52-28D3-4129-25D5B007E935}"/>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l="18916" t="17245" r="18489" b="17507"/>
          <a:stretch/>
        </p:blipFill>
        <p:spPr>
          <a:xfrm>
            <a:off x="583953" y="1038019"/>
            <a:ext cx="3692771" cy="2886585"/>
          </a:xfrm>
          <a:prstGeom prst="rect">
            <a:avLst/>
          </a:prstGeom>
        </p:spPr>
      </p:pic>
    </p:spTree>
    <p:extLst>
      <p:ext uri="{BB962C8B-B14F-4D97-AF65-F5344CB8AC3E}">
        <p14:creationId xmlns:p14="http://schemas.microsoft.com/office/powerpoint/2010/main" val="4286835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F700D9D-0B87-9D4C-8314-2DAB9A0F30E0}"/>
              </a:ext>
            </a:extLst>
          </p:cNvPr>
          <p:cNvSpPr>
            <a:spLocks noGrp="1"/>
          </p:cNvSpPr>
          <p:nvPr>
            <p:ph type="body" sz="quarter" idx="29"/>
          </p:nvPr>
        </p:nvSpPr>
        <p:spPr>
          <a:xfrm>
            <a:off x="0" y="234000"/>
            <a:ext cx="1841584" cy="534368"/>
          </a:xfrm>
        </p:spPr>
        <p:txBody>
          <a:bodyPr/>
          <a:lstStyle/>
          <a:p>
            <a:r>
              <a:rPr lang="fr-FR"/>
              <a:t>S5M2X</a:t>
            </a:r>
          </a:p>
        </p:txBody>
      </p:sp>
      <p:sp>
        <p:nvSpPr>
          <p:cNvPr id="5" name="Textplatzhalter 4">
            <a:extLst>
              <a:ext uri="{FF2B5EF4-FFF2-40B4-BE49-F238E27FC236}">
                <a16:creationId xmlns:a16="http://schemas.microsoft.com/office/drawing/2014/main" id="{4C7B8FFA-3ED4-7343-9A9E-AFEA00A68368}"/>
              </a:ext>
            </a:extLst>
          </p:cNvPr>
          <p:cNvSpPr>
            <a:spLocks noGrp="1"/>
          </p:cNvSpPr>
          <p:nvPr>
            <p:ph type="body" sz="quarter" idx="32"/>
          </p:nvPr>
        </p:nvSpPr>
        <p:spPr>
          <a:xfrm>
            <a:off x="395132" y="10467463"/>
            <a:ext cx="6797986" cy="92333"/>
          </a:xfrm>
        </p:spPr>
        <p:txBody>
          <a:bodyPr/>
          <a:lstStyle/>
          <a:p>
            <a:pPr algn="ctr">
              <a:tabLst>
                <a:tab pos="1885950" algn="l"/>
              </a:tabLst>
            </a:pPr>
            <a:r>
              <a:rPr lang="fr-FR">
                <a:latin typeface="Arial" panose="020B0604020202020204" pitchFamily="34" charset="0"/>
                <a:cs typeface="Arial" panose="020B0604020202020204" pitchFamily="34" charset="0"/>
              </a:rPr>
              <a:t>Sous réserve de modifications techniques. Les valeurs indiquées pour le poids et les dimensions sont approximatives. Mise à jour: 01/2023</a:t>
            </a:r>
          </a:p>
        </p:txBody>
      </p:sp>
      <p:graphicFrame>
        <p:nvGraphicFramePr>
          <p:cNvPr id="7" name="Tabelle 6">
            <a:extLst>
              <a:ext uri="{FF2B5EF4-FFF2-40B4-BE49-F238E27FC236}">
                <a16:creationId xmlns:a16="http://schemas.microsoft.com/office/drawing/2014/main" id="{28718518-CBAC-46FC-9BF2-2BF10BE87FDF}"/>
              </a:ext>
            </a:extLst>
          </p:cNvPr>
          <p:cNvGraphicFramePr>
            <a:graphicFrameLocks noGrp="1"/>
          </p:cNvGraphicFramePr>
          <p:nvPr>
            <p:extLst>
              <p:ext uri="{D42A27DB-BD31-4B8C-83A1-F6EECF244321}">
                <p14:modId xmlns:p14="http://schemas.microsoft.com/office/powerpoint/2010/main" val="3066496019"/>
              </p:ext>
            </p:extLst>
          </p:nvPr>
        </p:nvGraphicFramePr>
        <p:xfrm>
          <a:off x="184150" y="820431"/>
          <a:ext cx="6983508" cy="9357882"/>
        </p:xfrm>
        <a:graphic>
          <a:graphicData uri="http://schemas.openxmlformats.org/drawingml/2006/table">
            <a:tbl>
              <a:tblPr/>
              <a:tblGrid>
                <a:gridCol w="235285">
                  <a:extLst>
                    <a:ext uri="{9D8B030D-6E8A-4147-A177-3AD203B41FA5}">
                      <a16:colId xmlns:a16="http://schemas.microsoft.com/office/drawing/2014/main" val="20000"/>
                    </a:ext>
                  </a:extLst>
                </a:gridCol>
                <a:gridCol w="1513855">
                  <a:extLst>
                    <a:ext uri="{9D8B030D-6E8A-4147-A177-3AD203B41FA5}">
                      <a16:colId xmlns:a16="http://schemas.microsoft.com/office/drawing/2014/main" val="20001"/>
                    </a:ext>
                  </a:extLst>
                </a:gridCol>
                <a:gridCol w="5234368">
                  <a:extLst>
                    <a:ext uri="{9D8B030D-6E8A-4147-A177-3AD203B41FA5}">
                      <a16:colId xmlns:a16="http://schemas.microsoft.com/office/drawing/2014/main" val="20002"/>
                    </a:ext>
                  </a:extLst>
                </a:gridCol>
              </a:tblGrid>
              <a:tr h="115787">
                <a:tc gridSpan="3">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CAPTEUR</a:t>
                      </a:r>
                    </a:p>
                  </a:txBody>
                  <a:tcPr marL="6040" marR="6040" marT="60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2F2F2"/>
                    </a:solidFill>
                  </a:tcPr>
                </a:tc>
                <a:tc hMerge="1">
                  <a:txBody>
                    <a:bodyPr/>
                    <a:lstStyle/>
                    <a:p>
                      <a:endParaRPr lang="de-DE"/>
                    </a:p>
                  </a:txBody>
                  <a:tcPr>
                    <a:lnL w="12700" cmpd="sng">
                      <a:noFill/>
                      <a:prstDash val="solid"/>
                    </a:lnL>
                  </a:tcPr>
                </a:tc>
                <a:tc hMerge="1">
                  <a:txBody>
                    <a:bodyPr/>
                    <a:lstStyle/>
                    <a:p>
                      <a:endParaRPr lang="de-DE"/>
                    </a:p>
                  </a:txBody>
                  <a:tcPr>
                    <a:lnL w="12700" cmpd="sng">
                      <a:noFill/>
                      <a:prstDash val="solid"/>
                    </a:lnL>
                  </a:tcPr>
                </a:tc>
                <a:extLst>
                  <a:ext uri="{0D108BD9-81ED-4DB2-BD59-A6C34878D82A}">
                    <a16:rowId xmlns:a16="http://schemas.microsoft.com/office/drawing/2014/main" val="10000"/>
                  </a:ext>
                </a:extLst>
              </a:tr>
              <a:tr h="115787">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 </a:t>
                      </a:r>
                    </a:p>
                  </a:txBody>
                  <a:tcPr marL="6040" marR="6040" marT="6040"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Pixels bruts/nets</a:t>
                      </a:r>
                    </a:p>
                  </a:txBody>
                  <a:tcPr marL="6040" marR="6040" marT="604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l" fontAlgn="ctr"/>
                      <a:r>
                        <a:rPr lang="fr-FR" sz="700" b="0" i="0" u="none" strike="noStrike">
                          <a:effectLst/>
                          <a:latin typeface="Arial" panose="020B0604020202020204" pitchFamily="34" charset="0"/>
                          <a:cs typeface="Arial" panose="020B0604020202020204" pitchFamily="34" charset="0"/>
                        </a:rPr>
                        <a:t>Capteur plein format 25,3/24,2 MP</a:t>
                      </a:r>
                      <a:r>
                        <a:rPr lang="fr-FR" sz="700" b="0" i="0" u="none" strike="noStrike">
                          <a:solidFill>
                            <a:srgbClr val="000000"/>
                          </a:solidFill>
                          <a:effectLst/>
                          <a:latin typeface="Arial" panose="020B0604020202020204" pitchFamily="34" charset="0"/>
                          <a:cs typeface="Arial" panose="020B0604020202020204" pitchFamily="34" charset="0"/>
                        </a:rPr>
                        <a:t> sans filtre passe-bas à revêtement antireflet /</a:t>
                      </a:r>
                      <a:r>
                        <a:rPr lang="fr-FR" sz="700" b="0" i="0" u="none" strike="noStrike">
                          <a:effectLst/>
                          <a:latin typeface="Arial" panose="020B0604020202020204" pitchFamily="34" charset="0"/>
                          <a:cs typeface="Arial" panose="020B0604020202020204" pitchFamily="34" charset="0"/>
                        </a:rPr>
                        <a:t> enregistrement </a:t>
                      </a:r>
                      <a:r>
                        <a:rPr lang="fr-FR" sz="700" b="0" i="0" u="none" strike="noStrike">
                          <a:solidFill>
                            <a:schemeClr val="tx1"/>
                          </a:solidFill>
                          <a:effectLst/>
                          <a:latin typeface="Arial" panose="020B0604020202020204" pitchFamily="34" charset="0"/>
                          <a:cs typeface="Arial" panose="020B0604020202020204" pitchFamily="34" charset="0"/>
                        </a:rPr>
                        <a:t>haute résolution 96 MP (JPEG/RAW)</a:t>
                      </a:r>
                    </a:p>
                  </a:txBody>
                  <a:tcPr marL="6040" marR="6040" marT="6040"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15787">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 </a:t>
                      </a:r>
                    </a:p>
                  </a:txBody>
                  <a:tcPr marL="6040" marR="6040" marT="6040" marB="0" anchor="ctr">
                    <a:lnL w="12700" cap="flat" cmpd="sng" algn="ctr">
                      <a:solidFill>
                        <a:schemeClr val="tx1"/>
                      </a:solidFill>
                      <a:prstDash val="solid"/>
                      <a:round/>
                      <a:headEnd type="none" w="med" len="med"/>
                      <a:tailEnd type="none" w="med" len="med"/>
                    </a:lnL>
                    <a:lnR>
                      <a:noFill/>
                    </a:lnR>
                    <a:lnT>
                      <a:noFill/>
                    </a:lnT>
                    <a:lnB w="635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Stabilisateur de boîtier</a:t>
                      </a:r>
                    </a:p>
                  </a:txBody>
                  <a:tcPr marL="6040" marR="6040" marT="6040" marB="0" anchor="ctr">
                    <a:lnL>
                      <a:noFill/>
                    </a:lnL>
                    <a:lnR>
                      <a:noFill/>
                    </a:lnR>
                    <a:lnT>
                      <a:noFill/>
                    </a:lnT>
                    <a:lnB w="6350" cap="flat" cmpd="sng" algn="ctr">
                      <a:solidFill>
                        <a:schemeClr val="tx1">
                          <a:lumMod val="50000"/>
                          <a:lumOff val="50000"/>
                        </a:schemeClr>
                      </a:solidFill>
                      <a:prstDash val="solid"/>
                      <a:round/>
                      <a:headEnd type="none" w="med" len="med"/>
                      <a:tailEnd type="none" w="med" len="med"/>
                    </a:lnB>
                    <a:solidFill>
                      <a:srgbClr val="D9D9D9"/>
                    </a:solidFill>
                  </a:tcPr>
                </a:tc>
                <a:tc>
                  <a:txBody>
                    <a:bodyPr/>
                    <a:lstStyle/>
                    <a:p>
                      <a:pPr algn="l" fontAlgn="ctr"/>
                      <a:r>
                        <a:rPr lang="fr-FR" sz="700" b="0" i="0" u="none" strike="noStrike">
                          <a:solidFill>
                            <a:schemeClr val="tx1"/>
                          </a:solidFill>
                          <a:effectLst/>
                          <a:latin typeface="Arial" panose="020B0604020202020204" pitchFamily="34" charset="0"/>
                          <a:cs typeface="Arial" panose="020B0604020202020204" pitchFamily="34" charset="0"/>
                        </a:rPr>
                        <a:t>• Stabilisateur de boîtier 5 axes</a:t>
                      </a:r>
                      <a:r>
                        <a:rPr lang="fr-FR" sz="700" b="0" i="0" u="none" strike="noStrike">
                          <a:solidFill>
                            <a:srgbClr val="000000"/>
                          </a:solidFill>
                          <a:effectLst/>
                          <a:latin typeface="Arial" panose="020B0604020202020204" pitchFamily="34" charset="0"/>
                          <a:cs typeface="Arial" panose="020B0604020202020204" pitchFamily="34" charset="0"/>
                        </a:rPr>
                        <a:t>, compatible avec </a:t>
                      </a:r>
                      <a:r>
                        <a:rPr lang="fr-FR" sz="700" b="0" i="0" u="none" strike="noStrike">
                          <a:solidFill>
                            <a:schemeClr val="tx1"/>
                          </a:solidFill>
                          <a:effectLst/>
                          <a:latin typeface="Arial" panose="020B0604020202020204" pitchFamily="34" charset="0"/>
                          <a:cs typeface="Arial" panose="020B0604020202020204" pitchFamily="34" charset="0"/>
                        </a:rPr>
                        <a:t>Dual I.S. (6,5 stops)</a:t>
                      </a:r>
                    </a:p>
                  </a:txBody>
                  <a:tcPr marL="6040" marR="6040" marT="6040" marB="0" anchor="ctr">
                    <a:lnL>
                      <a:noFill/>
                    </a:lnL>
                    <a:lnR w="12700" cap="flat" cmpd="sng" algn="ctr">
                      <a:solidFill>
                        <a:schemeClr val="tx1"/>
                      </a:solidFill>
                      <a:prstDash val="solid"/>
                      <a:round/>
                      <a:headEnd type="none" w="med" len="med"/>
                      <a:tailEnd type="none" w="med" len="med"/>
                    </a:lnR>
                    <a:lnT>
                      <a:noFill/>
                    </a:lnT>
                    <a:lnB w="6350" cap="flat" cmpd="sng" algn="ctr">
                      <a:solidFill>
                        <a:schemeClr val="tx1">
                          <a:lumMod val="50000"/>
                          <a:lumOff val="50000"/>
                        </a:schemeClr>
                      </a:solidFill>
                      <a:prstDash val="solid"/>
                      <a:round/>
                      <a:headEnd type="none" w="med" len="med"/>
                      <a:tailEnd type="none" w="med" len="med"/>
                    </a:lnB>
                    <a:solidFill>
                      <a:srgbClr val="D9D9D9"/>
                    </a:solidFill>
                  </a:tcPr>
                </a:tc>
                <a:extLst>
                  <a:ext uri="{0D108BD9-81ED-4DB2-BD59-A6C34878D82A}">
                    <a16:rowId xmlns:a16="http://schemas.microsoft.com/office/drawing/2014/main" val="10002"/>
                  </a:ext>
                </a:extLst>
              </a:tr>
              <a:tr h="115787">
                <a:tc gridSpan="3">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ENREGISTREMENT</a:t>
                      </a:r>
                    </a:p>
                  </a:txBody>
                  <a:tcPr marL="6040" marR="6040" marT="60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a:noFill/>
                    </a:lnB>
                    <a:lnTlToBr w="12700" cmpd="sng">
                      <a:noFill/>
                      <a:prstDash val="solid"/>
                    </a:lnTlToBr>
                    <a:lnBlToTr w="12700" cmpd="sng">
                      <a:noFill/>
                      <a:prstDash val="solid"/>
                    </a:lnBlToTr>
                    <a:solidFill>
                      <a:srgbClr val="F2F2F2"/>
                    </a:solidFill>
                  </a:tcPr>
                </a:tc>
                <a:tc hMerge="1">
                  <a:txBody>
                    <a:bodyPr/>
                    <a:lstStyle/>
                    <a:p>
                      <a:endParaRPr lang="de-DE"/>
                    </a:p>
                  </a:txBody>
                  <a:tcPr>
                    <a:lnL w="12700" cmpd="sng">
                      <a:noFill/>
                      <a:prstDash val="solid"/>
                    </a:lnL>
                    <a:lnT w="6350" cap="flat" cmpd="sng" algn="ctr">
                      <a:solidFill>
                        <a:schemeClr val="tx1"/>
                      </a:solidFill>
                      <a:prstDash val="solid"/>
                      <a:round/>
                      <a:headEnd type="none" w="med" len="med"/>
                      <a:tailEnd type="none" w="med" len="med"/>
                    </a:lnT>
                  </a:tcPr>
                </a:tc>
                <a:tc hMerge="1">
                  <a:txBody>
                    <a:bodyPr/>
                    <a:lstStyle/>
                    <a:p>
                      <a:endParaRPr lang="de-DE"/>
                    </a:p>
                  </a:txBody>
                  <a:tcPr>
                    <a:lnL w="12700" cmpd="sng">
                      <a:noFill/>
                      <a:prstDash val="solid"/>
                    </a:lnL>
                    <a:lnT w="63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4"/>
                  </a:ext>
                </a:extLst>
              </a:tr>
              <a:tr h="115787">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 </a:t>
                      </a:r>
                    </a:p>
                  </a:txBody>
                  <a:tcPr marL="6040" marR="6040" marT="6040" marB="0"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Format de fichier</a:t>
                      </a:r>
                    </a:p>
                  </a:txBody>
                  <a:tcPr marL="6040" marR="6040" marT="6040" marB="0" anchor="ctr">
                    <a:lnL>
                      <a:noFill/>
                    </a:lnL>
                    <a:lnR>
                      <a:noFill/>
                    </a:lnR>
                    <a:lnT w="12700" cmpd="sng">
                      <a:noFill/>
                      <a:prstDash val="solid"/>
                    </a:lnT>
                    <a:lnB>
                      <a:noFill/>
                    </a:lnB>
                    <a:solidFill>
                      <a:srgbClr val="FFFFFF"/>
                    </a:solidFill>
                  </a:tcPr>
                </a:tc>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Photo: JPEG (DCF, Exif 2.31), RAW; Vidéo: MOV/MP4: 265/HEVC, H.264; Apple ProRes</a:t>
                      </a:r>
                    </a:p>
                  </a:txBody>
                  <a:tcPr marL="6040" marR="6040" marT="6040" marB="0" anchor="ctr">
                    <a:lnL>
                      <a:noFill/>
                    </a:lnL>
                    <a:lnR w="12700" cap="flat" cmpd="sng" algn="ctr">
                      <a:solidFill>
                        <a:schemeClr val="tx1"/>
                      </a:solidFill>
                      <a:prstDash val="solid"/>
                      <a:round/>
                      <a:headEnd type="none" w="med" len="med"/>
                      <a:tailEnd type="none" w="med" len="med"/>
                    </a:lnR>
                    <a:lnT w="12700" cmpd="sng">
                      <a:noFill/>
                      <a:prstDash val="solid"/>
                    </a:lnT>
                    <a:lnB>
                      <a:noFill/>
                    </a:lnB>
                    <a:solidFill>
                      <a:srgbClr val="FFFFFF"/>
                    </a:solidFill>
                  </a:tcPr>
                </a:tc>
                <a:extLst>
                  <a:ext uri="{0D108BD9-81ED-4DB2-BD59-A6C34878D82A}">
                    <a16:rowId xmlns:a16="http://schemas.microsoft.com/office/drawing/2014/main" val="10005"/>
                  </a:ext>
                </a:extLst>
              </a:tr>
              <a:tr h="115787">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 </a:t>
                      </a:r>
                    </a:p>
                  </a:txBody>
                  <a:tcPr marL="6040" marR="6040" marT="6040" marB="0"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Rapport d’aspect</a:t>
                      </a:r>
                    </a:p>
                  </a:txBody>
                  <a:tcPr marL="6040" marR="6040" marT="6040" marB="0" anchor="ctr">
                    <a:lnL>
                      <a:noFill/>
                    </a:lnL>
                    <a:lnR>
                      <a:noFill/>
                    </a:lnR>
                    <a:lnT>
                      <a:noFill/>
                    </a:lnT>
                    <a:lnB>
                      <a:noFill/>
                    </a:lnB>
                    <a:solidFill>
                      <a:srgbClr val="D9D9D9"/>
                    </a:solidFill>
                  </a:tcPr>
                </a:tc>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4:3, 3:2, 16:9, 1:1, 65:24, 2:1</a:t>
                      </a:r>
                    </a:p>
                  </a:txBody>
                  <a:tcPr marL="6040" marR="6040" marT="6040" marB="0" anchor="ctr">
                    <a:lnL>
                      <a:noFill/>
                    </a:lnL>
                    <a:lnR w="12700" cap="flat" cmpd="sng" algn="ctr">
                      <a:solidFill>
                        <a:schemeClr val="tx1"/>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10006"/>
                  </a:ext>
                </a:extLst>
              </a:tr>
              <a:tr h="115787">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 </a:t>
                      </a:r>
                    </a:p>
                  </a:txBody>
                  <a:tcPr marL="6040" marR="6040" marT="6040" marB="0"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Espace colorimétrique</a:t>
                      </a:r>
                    </a:p>
                  </a:txBody>
                  <a:tcPr marL="6040" marR="6040" marT="6040" marB="0" anchor="ctr">
                    <a:lnL>
                      <a:noFill/>
                    </a:lnL>
                    <a:lnR>
                      <a:noFill/>
                    </a:lnR>
                    <a:lnT>
                      <a:noFill/>
                    </a:lnT>
                    <a:lnB>
                      <a:noFill/>
                    </a:lnB>
                    <a:solidFill>
                      <a:srgbClr val="FFFFFF"/>
                    </a:solidFill>
                  </a:tcPr>
                </a:tc>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sRGB, AdobeRGB, plage dynamique &gt;14 stops (V-Log)</a:t>
                      </a:r>
                    </a:p>
                  </a:txBody>
                  <a:tcPr marL="6040" marR="6040" marT="6040" marB="0"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7"/>
                  </a:ext>
                </a:extLst>
              </a:tr>
              <a:tr h="115787">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 </a:t>
                      </a:r>
                    </a:p>
                  </a:txBody>
                  <a:tcPr marL="6040" marR="6040" marT="6040" marB="0"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Taille d’image des photos</a:t>
                      </a:r>
                    </a:p>
                  </a:txBody>
                  <a:tcPr marL="6040" marR="6040" marT="6040" marB="0" anchor="ctr">
                    <a:lnL>
                      <a:noFill/>
                    </a:lnL>
                    <a:lnR>
                      <a:noFill/>
                    </a:lnR>
                    <a:lnT>
                      <a:noFill/>
                    </a:lnT>
                    <a:lnB>
                      <a:noFill/>
                    </a:lnB>
                    <a:solidFill>
                      <a:srgbClr val="D9D9D9"/>
                    </a:solidFill>
                  </a:tcPr>
                </a:tc>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max. 6000 x 4000 pixels, Hi-Res: 12 000 x 8 000 pixels</a:t>
                      </a:r>
                    </a:p>
                  </a:txBody>
                  <a:tcPr marL="6040" marR="6040" marT="6040" marB="0" anchor="ctr">
                    <a:lnL>
                      <a:noFill/>
                    </a:lnL>
                    <a:lnR w="12700" cap="flat" cmpd="sng" algn="ctr">
                      <a:solidFill>
                        <a:schemeClr val="tx1"/>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10008"/>
                  </a:ext>
                </a:extLst>
              </a:tr>
              <a:tr h="115787">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 </a:t>
                      </a:r>
                    </a:p>
                  </a:txBody>
                  <a:tcPr marL="6040" marR="6040" marT="6040" marB="0" anchor="ctr">
                    <a:lnL w="12700" cap="flat" cmpd="sng" algn="ctr">
                      <a:solidFill>
                        <a:schemeClr val="tx1"/>
                      </a:solidFill>
                      <a:prstDash val="solid"/>
                      <a:round/>
                      <a:headEnd type="none" w="med" len="med"/>
                      <a:tailEnd type="none" w="med" len="med"/>
                    </a:lnL>
                    <a:lnR>
                      <a:noFill/>
                    </a:lnR>
                    <a:lnT>
                      <a:noFill/>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fr-FR" sz="700" b="0" i="0" u="none" strike="noStrike">
                          <a:solidFill>
                            <a:schemeClr val="tx1"/>
                          </a:solidFill>
                          <a:effectLst/>
                          <a:latin typeface="Arial" panose="020B0604020202020204" pitchFamily="34" charset="0"/>
                          <a:cs typeface="Arial" panose="020B0604020202020204" pitchFamily="34" charset="0"/>
                        </a:rPr>
                        <a:t>Taille d’image des vidéos</a:t>
                      </a:r>
                    </a:p>
                  </a:txBody>
                  <a:tcPr marL="6040" marR="6040" marT="6040" marB="0" anchor="ctr">
                    <a:lnL>
                      <a:noFill/>
                    </a:lnL>
                    <a:lnR>
                      <a:noFill/>
                    </a:lnR>
                    <a:lnT>
                      <a:noFill/>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fr-FR" sz="700" b="0" i="0" u="none" strike="noStrike">
                          <a:solidFill>
                            <a:srgbClr val="000000"/>
                          </a:solidFill>
                          <a:effectLst/>
                          <a:latin typeface="Arial" panose="020B0604020202020204" pitchFamily="34" charset="0"/>
                          <a:ea typeface="+mn-ea"/>
                          <a:cs typeface="Arial" panose="020B0604020202020204" pitchFamily="34" charset="0"/>
                        </a:rPr>
                        <a:t>[6K]: 5952 x 3968 max. 200 Mbits/s, [C4K]: max. 200 Mbits/s, [4K]: 3840 x 2160 200 Mbits/s, [FHD]: 1920 x 1080 max. 150 Mbits/s</a:t>
                      </a:r>
                    </a:p>
                  </a:txBody>
                  <a:tcPr marL="6040" marR="6040" marT="6040" marB="0" anchor="ctr">
                    <a:lnL>
                      <a:noFill/>
                    </a:lnL>
                    <a:lnR w="12700" cap="flat" cmpd="sng" algn="ctr">
                      <a:solidFill>
                        <a:schemeClr val="tx1"/>
                      </a:solidFill>
                      <a:prstDash val="solid"/>
                      <a:round/>
                      <a:headEnd type="none" w="med" len="med"/>
                      <a:tailEnd type="none" w="med" len="med"/>
                    </a:lnR>
                    <a:lnT>
                      <a:noFill/>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9"/>
                  </a:ext>
                </a:extLst>
              </a:tr>
              <a:tr h="115787">
                <a:tc gridSpan="3">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AUTOFOCUS</a:t>
                      </a:r>
                    </a:p>
                  </a:txBody>
                  <a:tcPr marL="6040" marR="6040" marT="60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a:noFill/>
                    </a:lnB>
                    <a:lnTlToBr w="12700" cmpd="sng">
                      <a:noFill/>
                      <a:prstDash val="solid"/>
                    </a:lnTlToBr>
                    <a:lnBlToTr w="12700" cmpd="sng">
                      <a:noFill/>
                      <a:prstDash val="solid"/>
                    </a:lnBlToTr>
                    <a:solidFill>
                      <a:srgbClr val="F2F2F2"/>
                    </a:solidFill>
                  </a:tcPr>
                </a:tc>
                <a:tc hMerge="1">
                  <a:txBody>
                    <a:bodyPr/>
                    <a:lstStyle/>
                    <a:p>
                      <a:endParaRPr lang="de-DE"/>
                    </a:p>
                  </a:txBody>
                  <a:tcPr>
                    <a:lnL w="12700" cmpd="sng">
                      <a:noFill/>
                      <a:prstDash val="solid"/>
                    </a:lnL>
                    <a:lnT w="6350" cap="flat" cmpd="sng" algn="ctr">
                      <a:solidFill>
                        <a:srgbClr val="000000"/>
                      </a:solidFill>
                      <a:prstDash val="solid"/>
                      <a:round/>
                      <a:headEnd type="none" w="med" len="med"/>
                      <a:tailEnd type="none" w="med" len="med"/>
                    </a:lnT>
                  </a:tcPr>
                </a:tc>
                <a:tc hMerge="1">
                  <a:txBody>
                    <a:bodyPr/>
                    <a:lstStyle/>
                    <a:p>
                      <a:endParaRPr lang="de-DE"/>
                    </a:p>
                  </a:txBody>
                  <a:tcPr>
                    <a:lnL w="12700" cmpd="sng">
                      <a:noFill/>
                      <a:prstDash val="solid"/>
                    </a:lnL>
                    <a:lnT w="635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10"/>
                  </a:ext>
                </a:extLst>
              </a:tr>
              <a:tr h="115787">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 </a:t>
                      </a:r>
                    </a:p>
                  </a:txBody>
                  <a:tcPr marL="6040" marR="6040" marT="604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Type d’autofocus</a:t>
                      </a:r>
                    </a:p>
                  </a:txBody>
                  <a:tcPr marL="6040" marR="6040" marT="6040" marB="0" anchor="ctr">
                    <a:lnL>
                      <a:noFill/>
                    </a:lnL>
                    <a:lnR>
                      <a:noFill/>
                    </a:lnR>
                    <a:lnT w="12700" cmpd="sng">
                      <a:noFill/>
                      <a:prstDash val="solid"/>
                    </a:lnT>
                    <a:lnB>
                      <a:noFill/>
                    </a:lnB>
                    <a:lnTlToBr w="12700" cmpd="sng">
                      <a:noFill/>
                      <a:prstDash val="solid"/>
                    </a:lnTlToBr>
                    <a:lnBlToTr w="12700" cmpd="sng">
                      <a:noFill/>
                      <a:prstDash val="solid"/>
                    </a:lnBlToTr>
                    <a:solidFill>
                      <a:srgbClr val="FFFFFF"/>
                    </a:solidFill>
                  </a:tcPr>
                </a:tc>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AF hybride à phases / 779 champs d’AF</a:t>
                      </a:r>
                    </a:p>
                  </a:txBody>
                  <a:tcPr marL="6040" marR="6040" marT="6040" marB="0" anchor="ctr">
                    <a:lnL>
                      <a:noFill/>
                    </a:lnL>
                    <a:lnR w="12700" cap="flat" cmpd="sng" algn="ctr">
                      <a:solidFill>
                        <a:schemeClr val="tx1"/>
                      </a:solidFill>
                      <a:prstDash val="solid"/>
                      <a:round/>
                      <a:headEnd type="none" w="med" len="med"/>
                      <a:tailEnd type="none" w="med" len="med"/>
                    </a:lnR>
                    <a:lnT w="12700" cmpd="sng">
                      <a:noFill/>
                      <a:prstDash val="soli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11"/>
                  </a:ext>
                </a:extLst>
              </a:tr>
              <a:tr h="115787">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 </a:t>
                      </a:r>
                    </a:p>
                  </a:txBody>
                  <a:tcPr marL="6040" marR="6040" marT="604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Modes de mise au point</a:t>
                      </a:r>
                    </a:p>
                  </a:txBody>
                  <a:tcPr marL="6040" marR="6040" marT="6040" marB="0" anchor="ctr">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AF-S (une fois), AF-C (en continu), MF (manuel),</a:t>
                      </a:r>
                      <a:r>
                        <a:rPr lang="fr-FR" sz="700" b="0" i="0" u="none" strike="noStrike">
                          <a:effectLst/>
                          <a:latin typeface="Arial" panose="020B0604020202020204" pitchFamily="34" charset="0"/>
                          <a:cs typeface="Arial" panose="020B0604020202020204" pitchFamily="34" charset="0"/>
                        </a:rPr>
                        <a:t> </a:t>
                      </a:r>
                      <a:r>
                        <a:rPr lang="fr-FR" sz="700" b="0" i="0" u="none" strike="noStrike">
                          <a:solidFill>
                            <a:schemeClr val="tx1"/>
                          </a:solidFill>
                          <a:effectLst/>
                          <a:latin typeface="Arial" panose="020B0604020202020204" pitchFamily="34" charset="0"/>
                          <a:cs typeface="Arial" panose="020B0604020202020204" pitchFamily="34" charset="0"/>
                        </a:rPr>
                        <a:t>détection des yeux/du visage/de personnes/d’animaux</a:t>
                      </a:r>
                    </a:p>
                  </a:txBody>
                  <a:tcPr marL="6040" marR="6040" marT="604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0012"/>
                  </a:ext>
                </a:extLst>
              </a:tr>
              <a:tr h="115787">
                <a:tc>
                  <a:txBody>
                    <a:bodyPr/>
                    <a:lstStyle/>
                    <a:p>
                      <a:pPr algn="l" rtl="0" fontAlgn="ctr"/>
                      <a:endParaRPr lang="de-DE" sz="700" b="0" i="0" u="none" strike="noStrike" dirty="0">
                        <a:solidFill>
                          <a:srgbClr val="000000"/>
                        </a:solidFill>
                        <a:effectLst/>
                        <a:latin typeface="Arial" panose="020B0604020202020204" pitchFamily="34" charset="0"/>
                        <a:cs typeface="Arial" panose="020B0604020202020204" pitchFamily="34" charset="0"/>
                      </a:endParaRPr>
                    </a:p>
                  </a:txBody>
                  <a:tcPr marL="6040" marR="6040" marT="6040" marB="0" anchor="ctr">
                    <a:lnL w="12700" cap="flat" cmpd="sng" algn="ctr">
                      <a:solidFill>
                        <a:schemeClr val="tx1"/>
                      </a:solidFill>
                      <a:prstDash val="solid"/>
                      <a:round/>
                      <a:headEnd type="none" w="med" len="med"/>
                      <a:tailEnd type="none" w="med" len="med"/>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Modes AF</a:t>
                      </a:r>
                    </a:p>
                  </a:txBody>
                  <a:tcPr marL="6040" marR="6040" marT="6040"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Tracking / Full Area AF / Zones / Zone / 1-Area+ / 1-Area / Pinpoint</a:t>
                      </a:r>
                    </a:p>
                  </a:txBody>
                  <a:tcPr marL="6040" marR="6040" marT="6040" marB="0" anchor="ctr">
                    <a:lnL>
                      <a:noFill/>
                    </a:lnL>
                    <a:lnR w="12700" cap="flat" cmpd="sng" algn="ctr">
                      <a:solidFill>
                        <a:schemeClr val="tx1"/>
                      </a:solid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429057170"/>
                  </a:ext>
                </a:extLst>
              </a:tr>
              <a:tr h="115787">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 </a:t>
                      </a:r>
                    </a:p>
                  </a:txBody>
                  <a:tcPr marL="6040" marR="6040" marT="6040" marB="0" anchor="ctr">
                    <a:lnL w="12700" cap="flat" cmpd="sng" algn="ctr">
                      <a:solidFill>
                        <a:schemeClr val="tx1"/>
                      </a:solidFill>
                      <a:prstDash val="solid"/>
                      <a:round/>
                      <a:headEnd type="none" w="med" len="med"/>
                      <a:tailEnd type="none" w="med" len="med"/>
                    </a:lnL>
                    <a:lnR>
                      <a:noFill/>
                    </a:lnR>
                    <a:lnT>
                      <a:noFill/>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Modes de mesure (AF/MF/Focus Peaking)</a:t>
                      </a:r>
                    </a:p>
                  </a:txBody>
                  <a:tcPr marL="6040" marR="6040" marT="6040" marB="0" anchor="ctr">
                    <a:lnL>
                      <a:noFill/>
                    </a:lnL>
                    <a:lnR>
                      <a:noFill/>
                    </a:lnR>
                    <a:lnT>
                      <a:noFill/>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 / • / •</a:t>
                      </a:r>
                    </a:p>
                  </a:txBody>
                  <a:tcPr marL="6040" marR="6040" marT="6040" marB="0" anchor="ctr">
                    <a:lnL>
                      <a:noFill/>
                    </a:lnL>
                    <a:lnR w="12700" cap="flat" cmpd="sng" algn="ctr">
                      <a:solidFill>
                        <a:schemeClr val="tx1"/>
                      </a:solidFill>
                      <a:prstDash val="solid"/>
                      <a:round/>
                      <a:headEnd type="none" w="med" len="med"/>
                      <a:tailEnd type="none" w="med" len="med"/>
                    </a:lnR>
                    <a:lnT>
                      <a:noFill/>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13"/>
                  </a:ext>
                </a:extLst>
              </a:tr>
              <a:tr h="115787">
                <a:tc gridSpan="3">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CONTRÔLE DE LA LUMINOSITÉ</a:t>
                      </a:r>
                    </a:p>
                  </a:txBody>
                  <a:tcPr marL="6040" marR="6040" marT="60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hMerge="1">
                  <a:txBody>
                    <a:bodyPr/>
                    <a:lstStyle/>
                    <a:p>
                      <a:endParaRPr lang="de-DE"/>
                    </a:p>
                  </a:txBody>
                  <a:tcPr>
                    <a:lnL w="12700" cmpd="sng">
                      <a:noFill/>
                      <a:prstDash val="solid"/>
                    </a:lnL>
                    <a:lnT w="12700" cmpd="sng">
                      <a:noFill/>
                      <a:prstDash val="solid"/>
                    </a:lnT>
                  </a:tcPr>
                </a:tc>
                <a:tc hMerge="1">
                  <a:txBody>
                    <a:bodyPr/>
                    <a:lstStyle/>
                    <a:p>
                      <a:endParaRPr lang="de-DE"/>
                    </a:p>
                  </a:txBody>
                  <a:tcPr>
                    <a:lnL w="12700" cmpd="sng">
                      <a:noFill/>
                      <a:prstDash val="solid"/>
                    </a:lnL>
                    <a:lnT w="635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14"/>
                  </a:ext>
                </a:extLst>
              </a:tr>
              <a:tr h="115787">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 </a:t>
                      </a:r>
                    </a:p>
                  </a:txBody>
                  <a:tcPr marL="6040" marR="6040" marT="6040"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Caractéristique de mesure de la lumière</a:t>
                      </a:r>
                    </a:p>
                  </a:txBody>
                  <a:tcPr marL="6040" marR="6040" marT="6040" marB="0" anchor="ctr">
                    <a:lnL>
                      <a:noFill/>
                    </a:lnL>
                    <a:lnR>
                      <a:noFill/>
                    </a:lnR>
                    <a:lnT w="12700" cmpd="sng">
                      <a:noFill/>
                      <a:prstDash val="solid"/>
                    </a:lnT>
                    <a:lnB>
                      <a:noFill/>
                    </a:lnB>
                    <a:lnTlToBr w="12700" cmpd="sng">
                      <a:noFill/>
                      <a:prstDash val="solid"/>
                    </a:lnTlToBr>
                    <a:lnBlToTr w="12700" cmpd="sng">
                      <a:noFill/>
                      <a:prstDash val="solid"/>
                    </a:lnBlToTr>
                    <a:solidFill>
                      <a:srgbClr val="FFFFFF"/>
                    </a:solidFill>
                  </a:tcPr>
                </a:tc>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Mesure multiple intelligente / centrale pondérée / spot</a:t>
                      </a:r>
                    </a:p>
                  </a:txBody>
                  <a:tcPr marL="6040" marR="6040" marT="6040"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15"/>
                  </a:ext>
                </a:extLst>
              </a:tr>
              <a:tr h="212318">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 </a:t>
                      </a:r>
                    </a:p>
                  </a:txBody>
                  <a:tcPr marL="6040" marR="6040" marT="604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Modes d’exposition</a:t>
                      </a:r>
                    </a:p>
                  </a:txBody>
                  <a:tcPr marL="6040" marR="6040" marT="6040" marB="0" anchor="ctr">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l" fontAlgn="ctr"/>
                      <a:r>
                        <a:rPr lang="fr-FR" sz="700" b="0" i="0" u="none" strike="noStrike">
                          <a:solidFill>
                            <a:schemeClr val="tx1"/>
                          </a:solidFill>
                          <a:effectLst/>
                          <a:latin typeface="Arial" panose="020B0604020202020204" pitchFamily="34" charset="0"/>
                          <a:cs typeface="Arial" panose="020B0604020202020204" pitchFamily="34" charset="0"/>
                        </a:rPr>
                        <a:t>Automatique, automatique avec priorité à l’ouverture, automatique avec priorité à la vitesse d’obturation, mesure manuelle par poursuite, programmes vidéo créatifs, ralenti et accéléré, personnalisé (1, 2 et 3), auto intelligent, modes scène, détection de scène</a:t>
                      </a:r>
                    </a:p>
                  </a:txBody>
                  <a:tcPr marL="6040" marR="6040" marT="604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0016"/>
                  </a:ext>
                </a:extLst>
              </a:tr>
              <a:tr h="115787">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 </a:t>
                      </a:r>
                    </a:p>
                  </a:txBody>
                  <a:tcPr marL="6040" marR="6040" marT="604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ISO</a:t>
                      </a:r>
                    </a:p>
                  </a:txBody>
                  <a:tcPr marL="6040" marR="6040" marT="604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l" fontAlgn="ctr"/>
                      <a:r>
                        <a:rPr lang="fr-FR" sz="700" b="0" i="0" u="none" strike="noStrike">
                          <a:solidFill>
                            <a:schemeClr val="tx1"/>
                          </a:solidFill>
                          <a:effectLst/>
                          <a:latin typeface="Arial" panose="020B0604020202020204" pitchFamily="34" charset="0"/>
                          <a:cs typeface="Arial" panose="020B0604020202020204" pitchFamily="34" charset="0"/>
                        </a:rPr>
                        <a:t>100-51.200 (élargit le 50-204.800), DUAL Native ISO (auto, faible, élevé)</a:t>
                      </a:r>
                    </a:p>
                  </a:txBody>
                  <a:tcPr marL="6040" marR="6040" marT="604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17"/>
                  </a:ext>
                </a:extLst>
              </a:tr>
              <a:tr h="115787">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  </a:t>
                      </a:r>
                    </a:p>
                  </a:txBody>
                  <a:tcPr marL="6040" marR="6040" marT="604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Correction de l’exposition</a:t>
                      </a:r>
                    </a:p>
                  </a:txBody>
                  <a:tcPr marL="6040" marR="6040" marT="6040" marB="0" anchor="ctr">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l" fontAlgn="ctr"/>
                      <a:r>
                        <a:rPr lang="fr-FR" sz="700" b="0" i="0" u="none" strike="noStrike">
                          <a:solidFill>
                            <a:schemeClr val="tx1"/>
                          </a:solidFill>
                          <a:effectLst/>
                          <a:latin typeface="Arial" panose="020B0604020202020204" pitchFamily="34" charset="0"/>
                          <a:cs typeface="Arial" panose="020B0604020202020204" pitchFamily="34" charset="0"/>
                        </a:rPr>
                        <a:t>± 5 EV par incréments de 1/3 EV (± 3 EV pour les enregistrements vidéo)</a:t>
                      </a:r>
                    </a:p>
                  </a:txBody>
                  <a:tcPr marL="6040" marR="6040" marT="604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0018"/>
                  </a:ext>
                </a:extLst>
              </a:tr>
              <a:tr h="115787">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 </a:t>
                      </a:r>
                    </a:p>
                  </a:txBody>
                  <a:tcPr marL="6040" marR="6040" marT="6040" marB="0" anchor="ctr">
                    <a:lnL w="12700" cap="flat" cmpd="sng" algn="ctr">
                      <a:solidFill>
                        <a:schemeClr val="tx1"/>
                      </a:solidFill>
                      <a:prstDash val="solid"/>
                      <a:round/>
                      <a:headEnd type="none" w="med" len="med"/>
                      <a:tailEnd type="none" w="med" len="med"/>
                    </a:lnL>
                    <a:lnR>
                      <a:noFill/>
                    </a:lnR>
                    <a:lnT>
                      <a:noFill/>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Bracketing d’exposition</a:t>
                      </a:r>
                    </a:p>
                  </a:txBody>
                  <a:tcPr marL="6040" marR="6040" marT="6040" marB="0" anchor="ctr">
                    <a:lnL>
                      <a:noFill/>
                    </a:lnL>
                    <a:lnR>
                      <a:noFill/>
                    </a:lnR>
                    <a:lnT>
                      <a:noFill/>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fr-FR" sz="700" b="0" i="0" u="none" strike="noStrike">
                          <a:solidFill>
                            <a:schemeClr val="tx1"/>
                          </a:solidFill>
                          <a:effectLst/>
                          <a:latin typeface="Arial" panose="020B0604020202020204" pitchFamily="34" charset="0"/>
                          <a:cs typeface="Arial" panose="020B0604020202020204" pitchFamily="34" charset="0"/>
                        </a:rPr>
                        <a:t>3, 5 ou 7 images, par incréments de 1/3, 2/3 ou 1 EV (+bracketing de la mise au point, bracketing d’ouverture)</a:t>
                      </a:r>
                    </a:p>
                  </a:txBody>
                  <a:tcPr marL="6040" marR="6040" marT="6040" marB="0" anchor="ctr">
                    <a:lnL>
                      <a:noFill/>
                    </a:lnL>
                    <a:lnR w="12700" cap="flat" cmpd="sng" algn="ctr">
                      <a:solidFill>
                        <a:schemeClr val="tx1"/>
                      </a:solidFill>
                      <a:prstDash val="solid"/>
                      <a:round/>
                      <a:headEnd type="none" w="med" len="med"/>
                      <a:tailEnd type="none" w="med" len="med"/>
                    </a:lnR>
                    <a:lnT>
                      <a:noFill/>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0"/>
                  </a:ext>
                </a:extLst>
              </a:tr>
              <a:tr h="115787">
                <a:tc gridSpan="3">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BALANCE DES BLANCS / COULEURS</a:t>
                      </a:r>
                    </a:p>
                  </a:txBody>
                  <a:tcPr marL="6040" marR="6040" marT="60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hMerge="1">
                  <a:txBody>
                    <a:bodyPr/>
                    <a:lstStyle/>
                    <a:p>
                      <a:endParaRPr lang="de-DE"/>
                    </a:p>
                  </a:txBody>
                  <a:tcPr>
                    <a:lnL w="12700" cmpd="sng">
                      <a:noFill/>
                      <a:prstDash val="solid"/>
                    </a:lnL>
                    <a:lnT w="12700" cmpd="sng">
                      <a:noFill/>
                      <a:prstDash val="solid"/>
                    </a:lnT>
                  </a:tcPr>
                </a:tc>
                <a:tc hMerge="1">
                  <a:txBody>
                    <a:bodyPr/>
                    <a:lstStyle/>
                    <a:p>
                      <a:endParaRPr lang="de-DE"/>
                    </a:p>
                  </a:txBody>
                  <a:tcPr>
                    <a:lnL w="12700" cmpd="sng">
                      <a:noFill/>
                      <a:prstDash val="solid"/>
                    </a:lnL>
                    <a:lnT w="635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21"/>
                  </a:ext>
                </a:extLst>
              </a:tr>
              <a:tr h="115787">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 </a:t>
                      </a:r>
                    </a:p>
                  </a:txBody>
                  <a:tcPr marL="6040" marR="6040" marT="6040"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Réglages</a:t>
                      </a:r>
                    </a:p>
                  </a:txBody>
                  <a:tcPr marL="6040" marR="6040" marT="6040" marB="0" anchor="ctr">
                    <a:lnL>
                      <a:noFill/>
                    </a:lnL>
                    <a:lnR>
                      <a:noFill/>
                    </a:lnR>
                    <a:lnT w="12700" cmpd="sng">
                      <a:noFill/>
                      <a:prstDash val="solid"/>
                    </a:lnT>
                    <a:lnB>
                      <a:noFill/>
                    </a:lnB>
                    <a:lnTlToBr w="12700" cmpd="sng">
                      <a:noFill/>
                      <a:prstDash val="solid"/>
                    </a:lnTlToBr>
                    <a:lnBlToTr w="12700" cmpd="sng">
                      <a:noFill/>
                      <a:prstDash val="solid"/>
                    </a:lnBlToTr>
                    <a:solidFill>
                      <a:srgbClr val="FFFFFF"/>
                    </a:solidFill>
                  </a:tcPr>
                </a:tc>
                <a:tc>
                  <a:txBody>
                    <a:bodyPr/>
                    <a:lstStyle/>
                    <a:p>
                      <a:pPr algn="l" fontAlgn="ctr"/>
                      <a:r>
                        <a:rPr lang="fr-FR" sz="700" b="0" i="0" u="none" strike="noStrike" dirty="0">
                          <a:solidFill>
                            <a:srgbClr val="000000"/>
                          </a:solidFill>
                          <a:effectLst/>
                          <a:latin typeface="Arial" panose="020B0604020202020204" pitchFamily="34" charset="0"/>
                          <a:cs typeface="Arial" panose="020B0604020202020204" pitchFamily="34" charset="0"/>
                        </a:rPr>
                        <a:t>Auto (+chaude/ froides)/Lumière du jour/Nuageux/Ombre/Lampe à incandescence/Flash/Manuelle 1,2,3,4/Température de couleur 1,2,3,4</a:t>
                      </a:r>
                    </a:p>
                  </a:txBody>
                  <a:tcPr marL="6040" marR="6040" marT="6040"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22"/>
                  </a:ext>
                </a:extLst>
              </a:tr>
              <a:tr h="115787">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 </a:t>
                      </a:r>
                    </a:p>
                  </a:txBody>
                  <a:tcPr marL="6040" marR="6040" marT="604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Bracketing de la balance des blancs</a:t>
                      </a:r>
                    </a:p>
                  </a:txBody>
                  <a:tcPr marL="6040" marR="6040" marT="6040" marB="0" anchor="ctr">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3 prises de vue avec décalage</a:t>
                      </a:r>
                      <a:r>
                        <a:rPr lang="fr-FR" sz="700" b="0" i="0" u="none" strike="noStrike">
                          <a:solidFill>
                            <a:schemeClr val="tx1"/>
                          </a:solidFill>
                          <a:effectLst/>
                          <a:latin typeface="Arial" panose="020B0604020202020204" pitchFamily="34" charset="0"/>
                          <a:cs typeface="Arial" panose="020B0604020202020204" pitchFamily="34" charset="0"/>
                        </a:rPr>
                        <a:t> de l’axe bleu-jaune ou magenta-jaune-vert</a:t>
                      </a:r>
                    </a:p>
                  </a:txBody>
                  <a:tcPr marL="6040" marR="6040" marT="604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0023"/>
                  </a:ext>
                </a:extLst>
              </a:tr>
              <a:tr h="115787">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 </a:t>
                      </a:r>
                    </a:p>
                  </a:txBody>
                  <a:tcPr marL="6040" marR="6040" marT="6040" marB="0" anchor="ctr">
                    <a:lnL w="12700" cap="flat" cmpd="sng" algn="ctr">
                      <a:solidFill>
                        <a:schemeClr val="tx1"/>
                      </a:solidFill>
                      <a:prstDash val="solid"/>
                      <a:round/>
                      <a:headEnd type="none" w="med" len="med"/>
                      <a:tailEnd type="none" w="med" len="med"/>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fr-FR" sz="700" b="0" i="0" u="none" strike="noStrike">
                          <a:solidFill>
                            <a:schemeClr val="tx1"/>
                          </a:solidFill>
                          <a:effectLst/>
                          <a:latin typeface="Arial" panose="020B0604020202020204" pitchFamily="34" charset="0"/>
                          <a:cs typeface="Arial" panose="020B0604020202020204" pitchFamily="34" charset="0"/>
                        </a:rPr>
                        <a:t>Type d’image/filtre</a:t>
                      </a:r>
                    </a:p>
                  </a:txBody>
                  <a:tcPr marL="6040" marR="6040" marT="6040"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fr-FR" sz="700" b="0" i="0" u="none" strike="noStrike">
                          <a:solidFill>
                            <a:schemeClr val="tx1"/>
                          </a:solidFill>
                          <a:effectLst/>
                          <a:latin typeface="Arial" panose="020B0604020202020204" pitchFamily="34" charset="0"/>
                          <a:cs typeface="Arial" panose="020B0604020202020204" pitchFamily="34" charset="0"/>
                        </a:rPr>
                        <a:t>19 dont Flat, Monochrome, Cinelike, HLG / 8 dont Retro, High-Key</a:t>
                      </a:r>
                    </a:p>
                  </a:txBody>
                  <a:tcPr marL="6040" marR="6040" marT="6040" marB="0" anchor="ctr">
                    <a:lnL>
                      <a:noFill/>
                    </a:lnL>
                    <a:lnR w="12700" cap="flat" cmpd="sng" algn="ctr">
                      <a:solidFill>
                        <a:schemeClr val="tx1"/>
                      </a:solid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24"/>
                  </a:ext>
                </a:extLst>
              </a:tr>
              <a:tr h="115787">
                <a:tc>
                  <a:txBody>
                    <a:bodyPr/>
                    <a:lstStyle/>
                    <a:p>
                      <a:pPr algn="l" rtl="0" fontAlgn="ctr"/>
                      <a:endParaRPr lang="de-DE" sz="700" b="0" i="0" u="none" strike="noStrike" dirty="0">
                        <a:solidFill>
                          <a:srgbClr val="000000"/>
                        </a:solidFill>
                        <a:effectLst/>
                        <a:latin typeface="Arial" panose="020B0604020202020204" pitchFamily="34" charset="0"/>
                        <a:cs typeface="Arial" panose="020B0604020202020204" pitchFamily="34" charset="0"/>
                      </a:endParaRPr>
                    </a:p>
                  </a:txBody>
                  <a:tcPr marL="6040" marR="6040" marT="6040" marB="0" anchor="ctr">
                    <a:lnL w="12700" cap="flat" cmpd="sng" algn="ctr">
                      <a:solidFill>
                        <a:schemeClr val="tx1"/>
                      </a:solid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fr-FR" sz="700" b="0" i="0" u="none" strike="noStrike">
                          <a:solidFill>
                            <a:schemeClr val="tx1"/>
                          </a:solidFill>
                          <a:effectLst/>
                          <a:latin typeface="Arial" panose="020B0604020202020204" pitchFamily="34" charset="0"/>
                          <a:cs typeface="Arial" panose="020B0604020202020204" pitchFamily="34" charset="0"/>
                        </a:rPr>
                        <a:t>LUT (LookUpTable)</a:t>
                      </a:r>
                    </a:p>
                  </a:txBody>
                  <a:tcPr marL="6040" marR="6040" marT="6040" marB="0" anchor="ctr">
                    <a:lnL>
                      <a:noFill/>
                    </a:lnL>
                    <a:lnR>
                      <a:noFill/>
                    </a:lnR>
                    <a:lnT w="6350" cap="flat" cmpd="sng" algn="ctr">
                      <a:no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fr-FR" sz="700" b="0" i="0" u="none" strike="noStrike">
                          <a:solidFill>
                            <a:schemeClr val="tx1"/>
                          </a:solidFill>
                          <a:effectLst/>
                          <a:latin typeface="Arial" panose="020B0604020202020204" pitchFamily="34" charset="0"/>
                          <a:cs typeface="Arial" panose="020B0604020202020204" pitchFamily="34" charset="0"/>
                        </a:rPr>
                        <a:t>10 LUT max. à enregistrer en temps réel (Vlog_709, formats: .vlt/.cube), assignables sur la touche Fn, aperçu: moniteur/HDMI</a:t>
                      </a:r>
                    </a:p>
                  </a:txBody>
                  <a:tcPr marL="6040" marR="6040" marT="6040" marB="0" anchor="ctr">
                    <a:lnL>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995160495"/>
                  </a:ext>
                </a:extLst>
              </a:tr>
              <a:tr h="115787">
                <a:tc gridSpan="3">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OBTURATION</a:t>
                      </a:r>
                    </a:p>
                  </a:txBody>
                  <a:tcPr marL="6040" marR="6040" marT="60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hMerge="1">
                  <a:txBody>
                    <a:bodyPr/>
                    <a:lstStyle/>
                    <a:p>
                      <a:endParaRPr lang="de-DE"/>
                    </a:p>
                  </a:txBody>
                  <a:tcPr>
                    <a:lnL w="12700" cmpd="sng">
                      <a:noFill/>
                      <a:prstDash val="solid"/>
                    </a:lnL>
                    <a:lnT w="12700" cmpd="sng">
                      <a:noFill/>
                      <a:prstDash val="solid"/>
                    </a:lnT>
                  </a:tcPr>
                </a:tc>
                <a:tc hMerge="1">
                  <a:txBody>
                    <a:bodyPr/>
                    <a:lstStyle/>
                    <a:p>
                      <a:endParaRPr lang="de-DE"/>
                    </a:p>
                  </a:txBody>
                  <a:tcPr>
                    <a:lnL w="12700" cmpd="sng">
                      <a:noFill/>
                      <a:prstDash val="solid"/>
                    </a:lnL>
                    <a:lnT w="12700" cmpd="sng">
                      <a:noFill/>
                      <a:prstDash val="solid"/>
                    </a:lnT>
                  </a:tcPr>
                </a:tc>
                <a:extLst>
                  <a:ext uri="{0D108BD9-81ED-4DB2-BD59-A6C34878D82A}">
                    <a16:rowId xmlns:a16="http://schemas.microsoft.com/office/drawing/2014/main" val="10025"/>
                  </a:ext>
                </a:extLst>
              </a:tr>
              <a:tr h="115787">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 </a:t>
                      </a:r>
                    </a:p>
                  </a:txBody>
                  <a:tcPr marL="6040" marR="6040" marT="6040"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Vitesse d’obturation</a:t>
                      </a:r>
                    </a:p>
                  </a:txBody>
                  <a:tcPr marL="6040" marR="6040" marT="6040" marB="0" anchor="ctr">
                    <a:lnL>
                      <a:noFill/>
                    </a:lnL>
                    <a:lnR>
                      <a:noFill/>
                    </a:lnR>
                    <a:lnT w="12700" cmpd="sng">
                      <a:noFill/>
                      <a:prstDash val="solid"/>
                    </a:lnT>
                    <a:lnB>
                      <a:noFill/>
                    </a:lnB>
                    <a:lnTlToBr w="12700" cmpd="sng">
                      <a:noFill/>
                      <a:prstDash val="solid"/>
                    </a:lnTlToBr>
                    <a:lnBlToTr w="12700" cmpd="sng">
                      <a:noFill/>
                      <a:prstDash val="solid"/>
                    </a:lnBlToTr>
                    <a:solidFill>
                      <a:srgbClr val="FFFFFF"/>
                    </a:solidFill>
                  </a:tcPr>
                </a:tc>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Photo: 1/8000 à 60 s en Bulb (max. 30 min), obturateur électronique: 1/8 000 s à 60 s, vidéo: 1/16 000 s – 1/25 s</a:t>
                      </a:r>
                    </a:p>
                  </a:txBody>
                  <a:tcPr marL="6040" marR="6040" marT="6040"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26"/>
                  </a:ext>
                </a:extLst>
              </a:tr>
              <a:tr h="115787">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 </a:t>
                      </a:r>
                    </a:p>
                  </a:txBody>
                  <a:tcPr marL="6040" marR="6040" marT="6040" marB="0" anchor="ctr">
                    <a:lnL w="12700" cap="flat" cmpd="sng" algn="ctr">
                      <a:solidFill>
                        <a:schemeClr val="tx1"/>
                      </a:solidFill>
                      <a:prstDash val="solid"/>
                      <a:round/>
                      <a:headEnd type="none" w="med" len="med"/>
                      <a:tailEnd type="none" w="med" len="med"/>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Télécommande de l’obturateur</a:t>
                      </a:r>
                    </a:p>
                  </a:txBody>
                  <a:tcPr marL="6040" marR="6040" marT="6040"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Par Wi-Fi ou télécommande à câble (2,5 mm; DMW-RS2E disponible séparément)</a:t>
                      </a:r>
                    </a:p>
                  </a:txBody>
                  <a:tcPr marL="6040" marR="6040" marT="6040" marB="0" anchor="ctr">
                    <a:lnL>
                      <a:noFill/>
                    </a:lnL>
                    <a:lnR w="12700" cap="flat" cmpd="sng" algn="ctr">
                      <a:solidFill>
                        <a:schemeClr val="tx1"/>
                      </a:solid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0027"/>
                  </a:ext>
                </a:extLst>
              </a:tr>
              <a:tr h="115787">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 </a:t>
                      </a:r>
                    </a:p>
                  </a:txBody>
                  <a:tcPr marL="6040" marR="6040" marT="6040" marB="0" anchor="ctr">
                    <a:lnL w="12700" cap="flat" cmpd="sng" algn="ctr">
                      <a:solidFill>
                        <a:schemeClr val="tx1"/>
                      </a:solid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521437" rtl="0" eaLnBrk="1" fontAlgn="ctr" latinLnBrk="0" hangingPunct="1">
                        <a:lnSpc>
                          <a:spcPct val="100000"/>
                        </a:lnSpc>
                        <a:spcBef>
                          <a:spcPts val="0"/>
                        </a:spcBef>
                        <a:spcAft>
                          <a:spcPts val="0"/>
                        </a:spcAft>
                        <a:buClrTx/>
                        <a:buSzTx/>
                        <a:buFontTx/>
                        <a:buNone/>
                        <a:tabLst/>
                        <a:defRPr/>
                      </a:pPr>
                      <a:r>
                        <a:rPr lang="fr-FR" sz="700" b="0" i="0" u="none" strike="noStrike">
                          <a:solidFill>
                            <a:srgbClr val="000000"/>
                          </a:solidFill>
                          <a:effectLst/>
                          <a:latin typeface="Arial" panose="020B0604020202020204" pitchFamily="34" charset="0"/>
                          <a:cs typeface="Arial" panose="020B0604020202020204" pitchFamily="34" charset="0"/>
                        </a:rPr>
                        <a:t>Mode rafale</a:t>
                      </a:r>
                    </a:p>
                  </a:txBody>
                  <a:tcPr marL="6040" marR="6040" marT="6040" marB="0" anchor="ctr">
                    <a:lnL>
                      <a:noFill/>
                    </a:lnL>
                    <a:lnR>
                      <a:noFill/>
                    </a:lnR>
                    <a:lnT w="6350" cap="flat" cmpd="sng" algn="ctr">
                      <a:no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521437" rtl="0" eaLnBrk="1" fontAlgn="ctr" latinLnBrk="0" hangingPunct="1">
                        <a:lnSpc>
                          <a:spcPct val="100000"/>
                        </a:lnSpc>
                        <a:spcBef>
                          <a:spcPts val="0"/>
                        </a:spcBef>
                        <a:spcAft>
                          <a:spcPts val="0"/>
                        </a:spcAft>
                        <a:buClrTx/>
                        <a:buSzTx/>
                        <a:buFontTx/>
                        <a:buNone/>
                        <a:tabLst/>
                        <a:defRPr/>
                      </a:pPr>
                      <a:r>
                        <a:rPr lang="fr-FR" sz="700" b="0" i="0" u="none" strike="noStrike">
                          <a:solidFill>
                            <a:srgbClr val="000000"/>
                          </a:solidFill>
                          <a:effectLst/>
                          <a:latin typeface="Arial" panose="020B0604020202020204" pitchFamily="34" charset="0"/>
                          <a:cs typeface="Arial" panose="020B0604020202020204" pitchFamily="34" charset="0"/>
                        </a:rPr>
                        <a:t>mécanique: max. 9 bits/s (AFC/MF) /</a:t>
                      </a:r>
                      <a:r>
                        <a:rPr lang="fr-FR" sz="700" b="0" i="0" u="none" strike="noStrike" baseline="0">
                          <a:solidFill>
                            <a:srgbClr val="000000"/>
                          </a:solidFill>
                          <a:effectLst/>
                          <a:latin typeface="Arial" panose="020B0604020202020204" pitchFamily="34" charset="0"/>
                          <a:cs typeface="Arial" panose="020B0604020202020204" pitchFamily="34" charset="0"/>
                        </a:rPr>
                        <a:t> / électronique: max. </a:t>
                      </a:r>
                      <a:r>
                        <a:rPr lang="fr-FR" sz="700" b="0" i="0" u="none" strike="noStrike">
                          <a:solidFill>
                            <a:srgbClr val="000000"/>
                          </a:solidFill>
                          <a:effectLst/>
                          <a:latin typeface="Arial" panose="020B0604020202020204" pitchFamily="34" charset="0"/>
                          <a:cs typeface="Arial" panose="020B0604020202020204" pitchFamily="34" charset="0"/>
                        </a:rPr>
                        <a:t>30 bits/s (AFS/AFC/MF); respectivement en JPEG/RAW (min. 200 bits)</a:t>
                      </a:r>
                    </a:p>
                  </a:txBody>
                  <a:tcPr marL="6040" marR="6040" marT="6040" marB="0" anchor="ctr">
                    <a:lnL>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29"/>
                  </a:ext>
                </a:extLst>
              </a:tr>
              <a:tr h="115787">
                <a:tc gridSpan="3">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FLASH</a:t>
                      </a:r>
                    </a:p>
                  </a:txBody>
                  <a:tcPr marL="6040" marR="6040" marT="60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hMerge="1">
                  <a:txBody>
                    <a:bodyPr/>
                    <a:lstStyle/>
                    <a:p>
                      <a:endParaRPr lang="de-DE"/>
                    </a:p>
                  </a:txBody>
                  <a:tcPr>
                    <a:lnL w="12700" cmpd="sng">
                      <a:noFill/>
                      <a:prstDash val="solid"/>
                    </a:lnL>
                    <a:lnT w="12700" cap="flat" cmpd="sng" algn="ctr">
                      <a:solidFill>
                        <a:schemeClr val="tx1"/>
                      </a:solidFill>
                      <a:prstDash val="solid"/>
                      <a:round/>
                      <a:headEnd type="none" w="med" len="med"/>
                      <a:tailEnd type="none" w="med" len="med"/>
                    </a:lnT>
                  </a:tcPr>
                </a:tc>
                <a:tc hMerge="1">
                  <a:txBody>
                    <a:bodyPr/>
                    <a:lstStyle/>
                    <a:p>
                      <a:endParaRPr lang="de-DE"/>
                    </a:p>
                  </a:txBody>
                  <a:tcPr>
                    <a:lnL w="12700" cmpd="sng">
                      <a:noFill/>
                      <a:prstDash val="solid"/>
                    </a:lnL>
                    <a:lnT w="12700" cmpd="sng">
                      <a:noFill/>
                      <a:prstDash val="solid"/>
                    </a:lnT>
                  </a:tcPr>
                </a:tc>
                <a:extLst>
                  <a:ext uri="{0D108BD9-81ED-4DB2-BD59-A6C34878D82A}">
                    <a16:rowId xmlns:a16="http://schemas.microsoft.com/office/drawing/2014/main" val="10033"/>
                  </a:ext>
                </a:extLst>
              </a:tr>
              <a:tr h="115787">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 </a:t>
                      </a:r>
                    </a:p>
                  </a:txBody>
                  <a:tcPr marL="6040" marR="6040" marT="6040"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Griffe porte-flash</a:t>
                      </a:r>
                    </a:p>
                  </a:txBody>
                  <a:tcPr marL="6040" marR="6040" marT="6040" marB="0" anchor="ctr">
                    <a:lnL>
                      <a:noFill/>
                    </a:lnL>
                    <a:lnR>
                      <a:noFill/>
                    </a:lnR>
                    <a:lnT w="12700" cmpd="sng">
                      <a:noFill/>
                      <a:prstDash val="solid"/>
                    </a:lnT>
                    <a:lnB>
                      <a:noFill/>
                    </a:lnB>
                    <a:lnTlToBr w="12700" cmpd="sng">
                      <a:noFill/>
                      <a:prstDash val="solid"/>
                    </a:lnTlToBr>
                    <a:lnBlToTr w="12700" cmpd="sng">
                      <a:noFill/>
                      <a:prstDash val="solid"/>
                    </a:lnBlToTr>
                    <a:solidFill>
                      <a:srgbClr val="FFFFFF"/>
                    </a:solidFill>
                  </a:tcPr>
                </a:tc>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Flash TTL externe (disponible en option), synchronisation 1er/2e</a:t>
                      </a:r>
                      <a:r>
                        <a:rPr lang="fr-FR" sz="700" b="0" i="0" u="none" strike="noStrike" baseline="0">
                          <a:solidFill>
                            <a:srgbClr val="000000"/>
                          </a:solidFill>
                          <a:effectLst/>
                          <a:latin typeface="Arial" panose="020B0604020202020204" pitchFamily="34" charset="0"/>
                          <a:cs typeface="Arial" panose="020B0604020202020204" pitchFamily="34" charset="0"/>
                        </a:rPr>
                        <a:t> rideau</a:t>
                      </a:r>
                      <a:r>
                        <a:rPr lang="fr-FR" sz="700" b="0" i="0" u="none" strike="noStrike">
                          <a:solidFill>
                            <a:srgbClr val="000000"/>
                          </a:solidFill>
                          <a:effectLst/>
                          <a:latin typeface="Arial" panose="020B0604020202020204" pitchFamily="34" charset="0"/>
                          <a:cs typeface="Arial" panose="020B0604020202020204" pitchFamily="34" charset="0"/>
                        </a:rPr>
                        <a:t>,</a:t>
                      </a:r>
                      <a:r>
                        <a:rPr lang="fr-FR" sz="700" b="0" i="0" u="none" strike="noStrike" baseline="0">
                          <a:solidFill>
                            <a:srgbClr val="000000"/>
                          </a:solidFill>
                          <a:effectLst/>
                          <a:latin typeface="Arial" panose="020B0604020202020204" pitchFamily="34" charset="0"/>
                          <a:cs typeface="Arial" panose="020B0604020202020204" pitchFamily="34" charset="0"/>
                        </a:rPr>
                        <a:t> 7 modes, vitesses de synchronisation &lt;1/250 s </a:t>
                      </a:r>
                    </a:p>
                  </a:txBody>
                  <a:tcPr marL="6040" marR="6040" marT="6040"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34"/>
                  </a:ext>
                </a:extLst>
              </a:tr>
              <a:tr h="56788">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 </a:t>
                      </a:r>
                    </a:p>
                  </a:txBody>
                  <a:tcPr marL="6040" marR="6040" marT="6040" marB="0" anchor="ctr">
                    <a:lnL w="12700" cap="flat" cmpd="sng" algn="ctr">
                      <a:solidFill>
                        <a:schemeClr val="tx1"/>
                      </a:solidFill>
                      <a:prstDash val="solid"/>
                      <a:round/>
                      <a:headEnd type="none" w="med" len="med"/>
                      <a:tailEnd type="none" w="med" len="med"/>
                    </a:lnL>
                    <a:lnR>
                      <a:noFill/>
                    </a:lnR>
                    <a:lnT>
                      <a:noFill/>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endParaRPr lang="de-DE" sz="700" b="0" i="0" u="none" strike="noStrike" dirty="0">
                        <a:solidFill>
                          <a:srgbClr val="000000"/>
                        </a:solidFill>
                        <a:effectLst/>
                        <a:latin typeface="Arial" panose="020B0604020202020204" pitchFamily="34" charset="0"/>
                        <a:cs typeface="Arial" panose="020B0604020202020204" pitchFamily="34" charset="0"/>
                      </a:endParaRPr>
                    </a:p>
                  </a:txBody>
                  <a:tcPr marL="6040" marR="6040" marT="6040" marB="0" anchor="ctr">
                    <a:lnL>
                      <a:noFill/>
                    </a:lnL>
                    <a:lnR>
                      <a:noFill/>
                    </a:lnR>
                    <a:lnT>
                      <a:noFill/>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521437" rtl="0" eaLnBrk="1" fontAlgn="ctr" latinLnBrk="0" hangingPunct="1">
                        <a:lnSpc>
                          <a:spcPct val="100000"/>
                        </a:lnSpc>
                        <a:spcBef>
                          <a:spcPts val="0"/>
                        </a:spcBef>
                        <a:spcAft>
                          <a:spcPts val="0"/>
                        </a:spcAft>
                        <a:buClrTx/>
                        <a:buSzTx/>
                        <a:buFontTx/>
                        <a:buNone/>
                        <a:tabLst/>
                        <a:defRPr/>
                      </a:pPr>
                      <a:r>
                        <a:rPr lang="fr-FR" sz="700" b="0" i="0" u="none" strike="noStrike">
                          <a:solidFill>
                            <a:srgbClr val="000000"/>
                          </a:solidFill>
                          <a:effectLst/>
                          <a:latin typeface="Arial" panose="020B0604020202020204" pitchFamily="34" charset="0"/>
                          <a:cs typeface="Arial" panose="020B0604020202020204" pitchFamily="34" charset="0"/>
                        </a:rPr>
                        <a:t>Correction d’exposition du flash ± 3 EV par incréments de 1/3 EV, commande sans fil (avec les DMW-FL200/360L/580L)</a:t>
                      </a:r>
                    </a:p>
                  </a:txBody>
                  <a:tcPr marL="6040" marR="6040" marT="6040" marB="0" anchor="ctr">
                    <a:lnL>
                      <a:noFill/>
                    </a:lnL>
                    <a:lnR w="12700" cap="flat" cmpd="sng" algn="ctr">
                      <a:solidFill>
                        <a:schemeClr val="tx1"/>
                      </a:solidFill>
                      <a:prstDash val="solid"/>
                      <a:round/>
                      <a:headEnd type="none" w="med" len="med"/>
                      <a:tailEnd type="none" w="med" len="med"/>
                    </a:lnR>
                    <a:lnT>
                      <a:noFill/>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37"/>
                  </a:ext>
                </a:extLst>
              </a:tr>
              <a:tr h="115787">
                <a:tc gridSpan="3">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FONCTIONS </a:t>
                      </a:r>
                      <a:r>
                        <a:rPr lang="fr-FR" sz="700" b="0" i="0" u="none" strike="noStrike" baseline="0">
                          <a:solidFill>
                            <a:srgbClr val="000000"/>
                          </a:solidFill>
                          <a:effectLst/>
                          <a:latin typeface="Arial" panose="020B0604020202020204" pitchFamily="34" charset="0"/>
                          <a:cs typeface="Arial" panose="020B0604020202020204" pitchFamily="34" charset="0"/>
                        </a:rPr>
                        <a:t>VIDÉO</a:t>
                      </a:r>
                    </a:p>
                  </a:txBody>
                  <a:tcPr marL="6040" marR="6040" marT="60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de-DE"/>
                    </a:p>
                  </a:txBody>
                  <a:tcP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de-DE"/>
                    </a:p>
                  </a:txBody>
                  <a:tcPr>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39"/>
                  </a:ext>
                </a:extLst>
              </a:tr>
              <a:tr h="115787">
                <a:tc>
                  <a:txBody>
                    <a:bodyPr/>
                    <a:lstStyle/>
                    <a:p>
                      <a:pPr algn="l" rtl="0" fontAlgn="ctr"/>
                      <a:endParaRPr lang="de-DE" sz="700" b="0" i="0" u="none" strike="noStrike" dirty="0">
                        <a:solidFill>
                          <a:srgbClr val="000000"/>
                        </a:solidFill>
                        <a:effectLst/>
                        <a:latin typeface="Arial" panose="020B0604020202020204" pitchFamily="34" charset="0"/>
                        <a:cs typeface="Arial" panose="020B0604020202020204" pitchFamily="34" charset="0"/>
                      </a:endParaRPr>
                    </a:p>
                  </a:txBody>
                  <a:tcPr marL="6040" marR="6040" marT="6040"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fr-FR" sz="700" b="0" i="0" u="none" strike="noStrike" baseline="0">
                          <a:solidFill>
                            <a:schemeClr val="tx1"/>
                          </a:solidFill>
                          <a:effectLst/>
                          <a:latin typeface="Arial" panose="020B0604020202020204" pitchFamily="34" charset="0"/>
                          <a:cs typeface="Arial" panose="020B0604020202020204" pitchFamily="34" charset="0"/>
                        </a:rPr>
                        <a:t>6K</a:t>
                      </a:r>
                    </a:p>
                  </a:txBody>
                  <a:tcPr marL="6040" marR="6040" marT="6040" marB="0" anchor="ctr">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fr-FR" sz="700" b="0" i="0" u="none" strike="noStrike">
                          <a:solidFill>
                            <a:schemeClr val="tx1"/>
                          </a:solidFill>
                          <a:effectLst/>
                          <a:latin typeface="Arial" panose="020B0604020202020204" pitchFamily="34" charset="0"/>
                          <a:cs typeface="Arial" panose="020B0604020202020204" pitchFamily="34" charset="0"/>
                        </a:rPr>
                        <a:t>4:2:0 10 bits: </a:t>
                      </a:r>
                      <a:r>
                        <a:rPr lang="fr-FR" sz="700" i="0">
                          <a:solidFill>
                            <a:schemeClr val="tx1"/>
                          </a:solidFill>
                          <a:latin typeface="Arial" panose="020B0604020202020204" pitchFamily="34" charset="0"/>
                          <a:cs typeface="Arial" panose="020B0604020202020204" pitchFamily="34" charset="0"/>
                        </a:rPr>
                        <a:t>29.97p, 25.00p, 24.00p, 23.98p</a:t>
                      </a:r>
                    </a:p>
                  </a:txBody>
                  <a:tcPr marL="6040" marR="6040" marT="6040"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360651501"/>
                  </a:ext>
                </a:extLst>
              </a:tr>
              <a:tr h="115787">
                <a:tc>
                  <a:txBody>
                    <a:bodyPr/>
                    <a:lstStyle/>
                    <a:p>
                      <a:pPr algn="l" rtl="0" fontAlgn="ctr"/>
                      <a:endParaRPr lang="de-DE" sz="700" b="0" i="0" u="none" strike="noStrike" dirty="0">
                        <a:solidFill>
                          <a:srgbClr val="000000"/>
                        </a:solidFill>
                        <a:effectLst/>
                        <a:latin typeface="Arial" panose="020B0604020202020204" pitchFamily="34" charset="0"/>
                        <a:cs typeface="Arial" panose="020B0604020202020204" pitchFamily="34" charset="0"/>
                      </a:endParaRPr>
                    </a:p>
                  </a:txBody>
                  <a:tcPr marL="6040" marR="6040" marT="6040" marB="0" anchor="ctr">
                    <a:lnL w="12700" cap="flat" cmpd="sng" algn="ctr">
                      <a:solidFill>
                        <a:schemeClr val="tx1"/>
                      </a:solidFill>
                      <a:prstDash val="solid"/>
                      <a:round/>
                      <a:headEnd type="none" w="med" len="med"/>
                      <a:tailEnd type="none" w="med" len="med"/>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fr-FR" sz="700" b="0" i="0" u="none" strike="noStrike" baseline="0">
                          <a:solidFill>
                            <a:schemeClr val="tx1"/>
                          </a:solidFill>
                          <a:effectLst/>
                          <a:latin typeface="Arial" panose="020B0604020202020204" pitchFamily="34" charset="0"/>
                          <a:cs typeface="Arial" panose="020B0604020202020204" pitchFamily="34" charset="0"/>
                        </a:rPr>
                        <a:t>5,9K</a:t>
                      </a:r>
                    </a:p>
                  </a:txBody>
                  <a:tcPr marL="6040" marR="6040" marT="6040" marB="0" anchor="ctr">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fr-FR" sz="700" b="0" i="0" u="none" strike="noStrike">
                          <a:solidFill>
                            <a:schemeClr val="tx1"/>
                          </a:solidFill>
                          <a:effectLst/>
                          <a:latin typeface="Arial" panose="020B0604020202020204" pitchFamily="34" charset="0"/>
                          <a:cs typeface="Arial" panose="020B0604020202020204" pitchFamily="34" charset="0"/>
                        </a:rPr>
                        <a:t>4:2:0 10 bits: </a:t>
                      </a:r>
                      <a:r>
                        <a:rPr lang="fr-FR" sz="700" i="0">
                          <a:solidFill>
                            <a:schemeClr val="tx1"/>
                          </a:solidFill>
                          <a:latin typeface="Arial" panose="020B0604020202020204" pitchFamily="34" charset="0"/>
                          <a:cs typeface="Arial" panose="020B0604020202020204" pitchFamily="34" charset="0"/>
                        </a:rPr>
                        <a:t>29.97p, 25.00p, 24.00p, 23.98p</a:t>
                      </a:r>
                    </a:p>
                  </a:txBody>
                  <a:tcPr marL="6040" marR="6040" marT="6040" marB="0" anchor="ctr">
                    <a:lnL>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996648791"/>
                  </a:ext>
                </a:extLst>
              </a:tr>
              <a:tr h="115787">
                <a:tc>
                  <a:txBody>
                    <a:bodyPr/>
                    <a:lstStyle/>
                    <a:p>
                      <a:pPr algn="l" rtl="0" fontAlgn="ctr"/>
                      <a:endParaRPr lang="de-DE" sz="700" b="0" i="0" u="none" strike="noStrike" dirty="0">
                        <a:solidFill>
                          <a:srgbClr val="000000"/>
                        </a:solidFill>
                        <a:effectLst/>
                        <a:latin typeface="Arial" panose="020B0604020202020204" pitchFamily="34" charset="0"/>
                        <a:cs typeface="Arial" panose="020B0604020202020204" pitchFamily="34" charset="0"/>
                      </a:endParaRPr>
                    </a:p>
                  </a:txBody>
                  <a:tcPr marL="6040" marR="6040" marT="6040" marB="0" anchor="ctr">
                    <a:lnL w="12700" cap="flat" cmpd="sng" algn="ctr">
                      <a:solidFill>
                        <a:schemeClr val="tx1"/>
                      </a:solidFill>
                      <a:prstDash val="solid"/>
                      <a:round/>
                      <a:headEnd type="none" w="med" len="med"/>
                      <a:tailEnd type="none" w="med" len="med"/>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fr-FR" sz="700" b="0" i="0" u="none" strike="noStrike" baseline="0">
                          <a:solidFill>
                            <a:schemeClr val="tx1"/>
                          </a:solidFill>
                          <a:effectLst/>
                          <a:latin typeface="Arial" panose="020B0604020202020204" pitchFamily="34" charset="0"/>
                          <a:cs typeface="Arial" panose="020B0604020202020204" pitchFamily="34" charset="0"/>
                        </a:rPr>
                        <a:t>C4K</a:t>
                      </a:r>
                    </a:p>
                  </a:txBody>
                  <a:tcPr marL="6040" marR="6040" marT="6040" marB="0" anchor="ctr">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521437" rtl="0" eaLnBrk="1" fontAlgn="auto" latinLnBrk="0" hangingPunct="1">
                        <a:lnSpc>
                          <a:spcPct val="100000"/>
                        </a:lnSpc>
                        <a:spcBef>
                          <a:spcPts val="0"/>
                        </a:spcBef>
                        <a:spcAft>
                          <a:spcPts val="0"/>
                        </a:spcAft>
                        <a:buClrTx/>
                        <a:buSzTx/>
                        <a:buFontTx/>
                        <a:buNone/>
                        <a:tabLst/>
                        <a:defRPr/>
                      </a:pPr>
                      <a:r>
                        <a:rPr lang="fr-FR" sz="700">
                          <a:solidFill>
                            <a:schemeClr val="tx1"/>
                          </a:solidFill>
                          <a:latin typeface="Arial" panose="020B0604020202020204" pitchFamily="34" charset="0"/>
                          <a:cs typeface="Arial" panose="020B0604020202020204" pitchFamily="34" charset="0"/>
                        </a:rPr>
                        <a:t>4:2:2 10 bits: 59.94p, 50.00p, 29.97p, 25.00p, 24.00p, 23.98p; 4:2:0 10 bits: 59.94p, 50.00p, 29.97p, 25.00p, 24.00p, 23.98p</a:t>
                      </a:r>
                    </a:p>
                  </a:txBody>
                  <a:tcPr marL="6040" marR="6040" marT="6040" marB="0" anchor="ctr">
                    <a:lnL>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13309588"/>
                  </a:ext>
                </a:extLst>
              </a:tr>
              <a:tr h="212318">
                <a:tc>
                  <a:txBody>
                    <a:bodyPr/>
                    <a:lstStyle/>
                    <a:p>
                      <a:pPr algn="l" rtl="0" fontAlgn="ctr"/>
                      <a:endParaRPr lang="de-DE" sz="700" b="0" i="0" u="none" strike="noStrike" dirty="0">
                        <a:solidFill>
                          <a:srgbClr val="000000"/>
                        </a:solidFill>
                        <a:effectLst/>
                        <a:latin typeface="Arial" panose="020B0604020202020204" pitchFamily="34" charset="0"/>
                        <a:cs typeface="Arial" panose="020B0604020202020204" pitchFamily="34" charset="0"/>
                      </a:endParaRPr>
                    </a:p>
                  </a:txBody>
                  <a:tcPr marL="6040" marR="6040" marT="6040" marB="0" anchor="ctr">
                    <a:lnL w="12700" cap="flat" cmpd="sng" algn="ctr">
                      <a:solidFill>
                        <a:schemeClr val="tx1"/>
                      </a:solidFill>
                      <a:prstDash val="solid"/>
                      <a:round/>
                      <a:headEnd type="none" w="med" len="med"/>
                      <a:tailEnd type="none" w="med" len="med"/>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fr-FR" sz="700" b="0" i="0" u="none" strike="noStrike" baseline="0">
                          <a:solidFill>
                            <a:schemeClr val="tx1"/>
                          </a:solidFill>
                          <a:effectLst/>
                          <a:latin typeface="Arial" panose="020B0604020202020204" pitchFamily="34" charset="0"/>
                          <a:cs typeface="Arial" panose="020B0604020202020204" pitchFamily="34" charset="0"/>
                        </a:rPr>
                        <a:t>4K</a:t>
                      </a:r>
                    </a:p>
                  </a:txBody>
                  <a:tcPr marL="6040" marR="6040" marT="6040" marB="0" anchor="ctr">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521437" rtl="0" eaLnBrk="1" fontAlgn="auto" latinLnBrk="0" hangingPunct="1">
                        <a:lnSpc>
                          <a:spcPct val="100000"/>
                        </a:lnSpc>
                        <a:spcBef>
                          <a:spcPts val="0"/>
                        </a:spcBef>
                        <a:spcAft>
                          <a:spcPts val="0"/>
                        </a:spcAft>
                        <a:buClrTx/>
                        <a:buSzTx/>
                        <a:buFontTx/>
                        <a:buNone/>
                        <a:tabLst/>
                        <a:defRPr/>
                      </a:pPr>
                      <a:r>
                        <a:rPr lang="fr-FR" sz="700">
                          <a:solidFill>
                            <a:schemeClr val="tx1"/>
                          </a:solidFill>
                          <a:latin typeface="Arial" panose="020B0604020202020204" pitchFamily="34" charset="0"/>
                          <a:cs typeface="Arial" panose="020B0604020202020204" pitchFamily="34" charset="0"/>
                        </a:rPr>
                        <a:t>4:2:2 10 bits: 59.94p, 50.00p, 29.97p, 25.00p, 24.00p, 23.98p; 4:2:0 10 bits: 59.94p, 50.00p, 29.97p, 25.00p, 24.00p, 23.98p; 4:2:0 8 bits: 29.97p, 25.00p, 23.98p</a:t>
                      </a:r>
                    </a:p>
                  </a:txBody>
                  <a:tcPr marL="6040" marR="6040" marT="6040" marB="0" anchor="ctr">
                    <a:lnL>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02078071"/>
                  </a:ext>
                </a:extLst>
              </a:tr>
              <a:tr h="115787">
                <a:tc>
                  <a:txBody>
                    <a:bodyPr/>
                    <a:lstStyle/>
                    <a:p>
                      <a:pPr algn="l" rtl="0" fontAlgn="ctr"/>
                      <a:endParaRPr lang="de-DE" sz="700" b="0" i="0" u="none" strike="noStrike" dirty="0">
                        <a:solidFill>
                          <a:srgbClr val="000000"/>
                        </a:solidFill>
                        <a:effectLst/>
                        <a:latin typeface="Arial" panose="020B0604020202020204" pitchFamily="34" charset="0"/>
                        <a:cs typeface="Arial" panose="020B0604020202020204" pitchFamily="34" charset="0"/>
                      </a:endParaRPr>
                    </a:p>
                  </a:txBody>
                  <a:tcPr marL="6040" marR="6040" marT="6040" marB="0" anchor="ctr">
                    <a:lnL w="12700" cap="flat" cmpd="sng" algn="ctr">
                      <a:solidFill>
                        <a:schemeClr val="tx1"/>
                      </a:solidFill>
                      <a:prstDash val="solid"/>
                      <a:round/>
                      <a:headEnd type="none" w="med" len="med"/>
                      <a:tailEnd type="none" w="med" len="med"/>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fr-FR" sz="700" b="0" i="0" u="none" strike="noStrike" baseline="0">
                          <a:solidFill>
                            <a:schemeClr val="tx1"/>
                          </a:solidFill>
                          <a:effectLst/>
                          <a:latin typeface="Arial" panose="020B0604020202020204" pitchFamily="34" charset="0"/>
                          <a:cs typeface="Arial" panose="020B0604020202020204" pitchFamily="34" charset="0"/>
                        </a:rPr>
                        <a:t>3.3K (4:3); anamorphique</a:t>
                      </a:r>
                    </a:p>
                  </a:txBody>
                  <a:tcPr marL="6040" marR="6040" marT="6040" marB="0" anchor="ctr">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521437" rtl="0" eaLnBrk="1" fontAlgn="auto" latinLnBrk="0" hangingPunct="1">
                        <a:lnSpc>
                          <a:spcPct val="100000"/>
                        </a:lnSpc>
                        <a:spcBef>
                          <a:spcPts val="0"/>
                        </a:spcBef>
                        <a:spcAft>
                          <a:spcPts val="0"/>
                        </a:spcAft>
                        <a:buClrTx/>
                        <a:buSzTx/>
                        <a:buFontTx/>
                        <a:buNone/>
                        <a:tabLst/>
                        <a:defRPr/>
                      </a:pPr>
                      <a:r>
                        <a:rPr lang="fr-FR" sz="700">
                          <a:solidFill>
                            <a:schemeClr val="tx1"/>
                          </a:solidFill>
                          <a:latin typeface="Arial" panose="020B0604020202020204" pitchFamily="34" charset="0"/>
                          <a:cs typeface="Arial" panose="020B0604020202020204" pitchFamily="34" charset="0"/>
                        </a:rPr>
                        <a:t>4:2:2 10 bits: 59.94p, 50.00p, 29.97p, 25.00p, 24.00p, 23.98p; 4:2:0 10 bits: 59.94p, 50.00p, 29.97p, 25.00p, 24.00p, 23.98p</a:t>
                      </a:r>
                    </a:p>
                  </a:txBody>
                  <a:tcPr marL="6040" marR="6040" marT="6040" marB="0" anchor="ctr">
                    <a:lnL>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30616932"/>
                  </a:ext>
                </a:extLst>
              </a:tr>
              <a:tr h="212318">
                <a:tc>
                  <a:txBody>
                    <a:bodyPr/>
                    <a:lstStyle/>
                    <a:p>
                      <a:pPr algn="l" rtl="0" fontAlgn="ctr"/>
                      <a:endParaRPr lang="de-DE" sz="700" b="0" i="0" u="none" strike="noStrike" dirty="0">
                        <a:solidFill>
                          <a:srgbClr val="000000"/>
                        </a:solidFill>
                        <a:effectLst/>
                        <a:latin typeface="Arial" panose="020B0604020202020204" pitchFamily="34" charset="0"/>
                        <a:cs typeface="Arial" panose="020B0604020202020204" pitchFamily="34" charset="0"/>
                      </a:endParaRPr>
                    </a:p>
                  </a:txBody>
                  <a:tcPr marL="6040" marR="6040" marT="6040" marB="0" anchor="ctr">
                    <a:lnL w="12700" cap="flat" cmpd="sng" algn="ctr">
                      <a:solidFill>
                        <a:schemeClr val="tx1"/>
                      </a:solidFill>
                      <a:prstDash val="solid"/>
                      <a:round/>
                      <a:headEnd type="none" w="med" len="med"/>
                      <a:tailEnd type="none" w="med" len="med"/>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fr-FR" sz="700" b="0" i="0" u="none" strike="noStrike" baseline="0">
                          <a:solidFill>
                            <a:schemeClr val="tx1"/>
                          </a:solidFill>
                          <a:effectLst/>
                          <a:latin typeface="Arial" panose="020B0604020202020204" pitchFamily="34" charset="0"/>
                          <a:cs typeface="Arial" panose="020B0604020202020204" pitchFamily="34" charset="0"/>
                        </a:rPr>
                        <a:t>FHD</a:t>
                      </a:r>
                    </a:p>
                  </a:txBody>
                  <a:tcPr marL="6040" marR="6040" marT="6040" marB="0" anchor="ctr">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521437" rtl="0" eaLnBrk="1" fontAlgn="auto" latinLnBrk="0" hangingPunct="1">
                        <a:lnSpc>
                          <a:spcPct val="100000"/>
                        </a:lnSpc>
                        <a:spcBef>
                          <a:spcPts val="0"/>
                        </a:spcBef>
                        <a:spcAft>
                          <a:spcPts val="0"/>
                        </a:spcAft>
                        <a:buClrTx/>
                        <a:buSzTx/>
                        <a:buFontTx/>
                        <a:buNone/>
                        <a:tabLst/>
                        <a:defRPr/>
                      </a:pPr>
                      <a:r>
                        <a:rPr lang="fr-FR" sz="700">
                          <a:solidFill>
                            <a:schemeClr val="tx1"/>
                          </a:solidFill>
                          <a:latin typeface="Arial" panose="020B0604020202020204" pitchFamily="34" charset="0"/>
                          <a:cs typeface="Arial" panose="020B0604020202020204" pitchFamily="34" charset="0"/>
                        </a:rPr>
                        <a:t>4:2:2 10 bits: 59.94p, 50.00p, 29.97p, 25.00p, 24.00p, 23.98p; 4:2:0 10 bits: 59.94p, 50.00p, 29.97p, 25.00p, 24.00p, 23.98p; 4:2:0 8 bits: 59.94p, 50.00p, 29.97p, 25.00p, 23.98p</a:t>
                      </a:r>
                    </a:p>
                  </a:txBody>
                  <a:tcPr marL="6040" marR="6040" marT="6040" marB="0" anchor="ctr">
                    <a:lnL>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245825464"/>
                  </a:ext>
                </a:extLst>
              </a:tr>
              <a:tr h="115787">
                <a:tc>
                  <a:txBody>
                    <a:bodyPr/>
                    <a:lstStyle/>
                    <a:p>
                      <a:pPr algn="l" rtl="0" fontAlgn="ctr"/>
                      <a:endParaRPr lang="de-DE" sz="700" b="0" i="0" u="none" strike="noStrike" dirty="0">
                        <a:solidFill>
                          <a:srgbClr val="000000"/>
                        </a:solidFill>
                        <a:effectLst/>
                        <a:latin typeface="Arial" panose="020B0604020202020204" pitchFamily="34" charset="0"/>
                        <a:cs typeface="Arial" panose="020B0604020202020204" pitchFamily="34" charset="0"/>
                      </a:endParaRPr>
                    </a:p>
                  </a:txBody>
                  <a:tcPr marL="6040" marR="6040" marT="6040" marB="0" anchor="ctr">
                    <a:lnL w="12700" cap="flat" cmpd="sng" algn="ctr">
                      <a:solidFill>
                        <a:schemeClr val="tx1"/>
                      </a:solidFill>
                      <a:prstDash val="solid"/>
                      <a:round/>
                      <a:headEnd type="none" w="med" len="med"/>
                      <a:tailEnd type="none" w="med" len="med"/>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fr-FR" sz="700" b="0" i="0" u="none" strike="noStrike" baseline="0">
                          <a:solidFill>
                            <a:schemeClr val="tx1"/>
                          </a:solidFill>
                          <a:effectLst/>
                          <a:latin typeface="Arial" panose="020B0604020202020204" pitchFamily="34" charset="0"/>
                          <a:cs typeface="Arial" panose="020B0604020202020204" pitchFamily="34" charset="0"/>
                        </a:rPr>
                        <a:t>High Frame Rate (HFR</a:t>
                      </a:r>
                    </a:p>
                  </a:txBody>
                  <a:tcPr marL="6040" marR="6040" marT="6040" marB="0" anchor="ctr">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521437" rtl="0" eaLnBrk="1" fontAlgn="auto" latinLnBrk="0" hangingPunct="1">
                        <a:lnSpc>
                          <a:spcPct val="100000"/>
                        </a:lnSpc>
                        <a:spcBef>
                          <a:spcPts val="0"/>
                        </a:spcBef>
                        <a:spcAft>
                          <a:spcPts val="0"/>
                        </a:spcAft>
                        <a:buClrTx/>
                        <a:buSzTx/>
                        <a:buFontTx/>
                        <a:buNone/>
                        <a:tabLst/>
                        <a:defRPr/>
                      </a:pPr>
                      <a:r>
                        <a:rPr lang="fr-FR" sz="700" b="0" i="0" u="none" strike="noStrike">
                          <a:solidFill>
                            <a:schemeClr val="tx1"/>
                          </a:solidFill>
                          <a:effectLst/>
                          <a:latin typeface="Arial" panose="020B0604020202020204" pitchFamily="34" charset="0"/>
                          <a:cs typeface="Arial" panose="020B0604020202020204" pitchFamily="34" charset="0"/>
                        </a:rPr>
                        <a:t>[C4K/4K/3.3K] 4:2:2 10 bits/4:2:0 10 bits 48.00p, 47.95p; [FHD] 4:2:2 10 bits/4:2:0 10 bits 119.88p, 100.00p, 48.00p 47.95p</a:t>
                      </a:r>
                    </a:p>
                  </a:txBody>
                  <a:tcPr marL="6040" marR="6040" marT="6040" marB="0" anchor="ctr">
                    <a:lnL>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30831033"/>
                  </a:ext>
                </a:extLst>
              </a:tr>
              <a:tr h="212318">
                <a:tc>
                  <a:txBody>
                    <a:bodyPr/>
                    <a:lstStyle/>
                    <a:p>
                      <a:pPr algn="l" rtl="0" fontAlgn="ctr"/>
                      <a:endParaRPr lang="de-DE" sz="700" b="0" i="0" u="none" strike="noStrike" dirty="0">
                        <a:solidFill>
                          <a:srgbClr val="000000"/>
                        </a:solidFill>
                        <a:effectLst/>
                        <a:latin typeface="Arial" panose="020B0604020202020204" pitchFamily="34" charset="0"/>
                        <a:cs typeface="Arial" panose="020B0604020202020204" pitchFamily="34" charset="0"/>
                      </a:endParaRPr>
                    </a:p>
                  </a:txBody>
                  <a:tcPr marL="6040" marR="6040" marT="6040" marB="0" anchor="ctr">
                    <a:lnL w="12700" cap="flat" cmpd="sng" algn="ctr">
                      <a:solidFill>
                        <a:schemeClr val="tx1"/>
                      </a:solidFill>
                      <a:prstDash val="solid"/>
                      <a:round/>
                      <a:headEnd type="none" w="med" len="med"/>
                      <a:tailEnd type="none" w="med" len="med"/>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fr-FR" sz="700" b="0" i="0" u="none" strike="noStrike" baseline="0">
                          <a:solidFill>
                            <a:schemeClr val="tx1"/>
                          </a:solidFill>
                          <a:effectLst/>
                          <a:latin typeface="Arial" panose="020B0604020202020204" pitchFamily="34" charset="0"/>
                          <a:cs typeface="Arial" panose="020B0604020202020204" pitchFamily="34" charset="0"/>
                        </a:rPr>
                        <a:t>Ralenti et accéléré (S&amp;Q)</a:t>
                      </a:r>
                    </a:p>
                  </a:txBody>
                  <a:tcPr marL="6040" marR="6040" marT="6040" marB="0" anchor="ctr">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521437" rtl="0" eaLnBrk="1" fontAlgn="auto" latinLnBrk="0" hangingPunct="1">
                        <a:lnSpc>
                          <a:spcPct val="100000"/>
                        </a:lnSpc>
                        <a:spcBef>
                          <a:spcPts val="0"/>
                        </a:spcBef>
                        <a:spcAft>
                          <a:spcPts val="0"/>
                        </a:spcAft>
                        <a:buClrTx/>
                        <a:buSzTx/>
                        <a:buFontTx/>
                        <a:buNone/>
                        <a:tabLst/>
                        <a:defRPr/>
                      </a:pPr>
                      <a:r>
                        <a:rPr lang="fr-FR" sz="700" b="0" i="0" u="none" strike="noStrike">
                          <a:solidFill>
                            <a:schemeClr val="tx1"/>
                          </a:solidFill>
                          <a:effectLst/>
                          <a:latin typeface="Arial" panose="020B0604020202020204" pitchFamily="34" charset="0"/>
                          <a:cs typeface="Arial" panose="020B0604020202020204" pitchFamily="34" charset="0"/>
                        </a:rPr>
                        <a:t>[C4K/4K] 4:2:2 10 bits 1-60 i/s (jusqu’à 30p; USB-SSD); 4:2:0 10 bits 1-60 i/s (jusqu’à 30p); [FHD] 4:2:2 10 bits 1-180 i/s (jusqu’à 60p; USB-SSD); 4:2:0 10 bits 1-180 i/s (jusqu’à 60p)</a:t>
                      </a:r>
                    </a:p>
                  </a:txBody>
                  <a:tcPr marL="6040" marR="6040" marT="6040" marB="0" anchor="ctr">
                    <a:lnL>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828215653"/>
                  </a:ext>
                </a:extLst>
              </a:tr>
              <a:tr h="115787">
                <a:tc>
                  <a:txBody>
                    <a:bodyPr/>
                    <a:lstStyle/>
                    <a:p>
                      <a:pPr algn="l" rtl="0" fontAlgn="ctr"/>
                      <a:endParaRPr lang="de-DE" sz="700" b="0" i="0" u="none" strike="noStrike" dirty="0">
                        <a:solidFill>
                          <a:srgbClr val="000000"/>
                        </a:solidFill>
                        <a:effectLst/>
                        <a:latin typeface="Arial" panose="020B0604020202020204" pitchFamily="34" charset="0"/>
                        <a:cs typeface="Arial" panose="020B0604020202020204" pitchFamily="34" charset="0"/>
                      </a:endParaRPr>
                    </a:p>
                  </a:txBody>
                  <a:tcPr marL="6040" marR="6040" marT="6040" marB="0" anchor="ctr">
                    <a:lnL w="12700" cap="flat" cmpd="sng" algn="ctr">
                      <a:solidFill>
                        <a:schemeClr val="tx1"/>
                      </a:solidFill>
                      <a:prstDash val="solid"/>
                      <a:round/>
                      <a:headEnd type="none" w="med" len="med"/>
                      <a:tailEnd type="none" w="med" len="med"/>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fr-FR" sz="700" b="0" i="0" u="none" strike="noStrike" baseline="0">
                          <a:solidFill>
                            <a:schemeClr val="tx1"/>
                          </a:solidFill>
                          <a:effectLst/>
                          <a:latin typeface="Arial" panose="020B0604020202020204" pitchFamily="34" charset="0"/>
                          <a:cs typeface="Arial" panose="020B0604020202020204" pitchFamily="34" charset="0"/>
                        </a:rPr>
                        <a:t>ALL-Intra</a:t>
                      </a:r>
                    </a:p>
                  </a:txBody>
                  <a:tcPr marL="6040" marR="6040" marT="6040" marB="0" anchor="ctr">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521437" rtl="0" eaLnBrk="1" fontAlgn="auto" latinLnBrk="0" hangingPunct="1">
                        <a:lnSpc>
                          <a:spcPct val="100000"/>
                        </a:lnSpc>
                        <a:spcBef>
                          <a:spcPts val="0"/>
                        </a:spcBef>
                        <a:spcAft>
                          <a:spcPts val="0"/>
                        </a:spcAft>
                        <a:buClrTx/>
                        <a:buSzTx/>
                        <a:buFontTx/>
                        <a:buNone/>
                        <a:tabLst/>
                        <a:defRPr/>
                      </a:pPr>
                      <a:r>
                        <a:rPr lang="fr-FR" sz="700" b="0" i="0" u="none" strike="noStrike">
                          <a:solidFill>
                            <a:schemeClr val="tx1"/>
                          </a:solidFill>
                          <a:effectLst/>
                          <a:latin typeface="Arial" panose="020B0604020202020204" pitchFamily="34" charset="0"/>
                          <a:cs typeface="Arial" panose="020B0604020202020204" pitchFamily="34" charset="0"/>
                        </a:rPr>
                        <a:t>C4K/4K/3.3K 800 Mbits/s (USB-SSD), 600 Mbits/s, 400 Mbits/s; FHD 200 Mbits/s</a:t>
                      </a:r>
                    </a:p>
                  </a:txBody>
                  <a:tcPr marL="6040" marR="6040" marT="6040" marB="0" anchor="ctr">
                    <a:lnL>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5686386"/>
                  </a:ext>
                </a:extLst>
              </a:tr>
              <a:tr h="115787">
                <a:tc>
                  <a:txBody>
                    <a:bodyPr/>
                    <a:lstStyle/>
                    <a:p>
                      <a:pPr algn="l" rtl="0" fontAlgn="ctr"/>
                      <a:endParaRPr lang="de-DE" sz="700" b="0" i="0" u="none" strike="noStrike" dirty="0">
                        <a:solidFill>
                          <a:srgbClr val="000000"/>
                        </a:solidFill>
                        <a:effectLst/>
                        <a:latin typeface="Arial" panose="020B0604020202020204" pitchFamily="34" charset="0"/>
                        <a:cs typeface="Arial" panose="020B0604020202020204" pitchFamily="34" charset="0"/>
                      </a:endParaRPr>
                    </a:p>
                  </a:txBody>
                  <a:tcPr marL="6040" marR="6040" marT="6040" marB="0" anchor="ctr">
                    <a:lnL w="12700" cap="flat" cmpd="sng" algn="ctr">
                      <a:solidFill>
                        <a:schemeClr val="tx1"/>
                      </a:solidFill>
                      <a:prstDash val="solid"/>
                      <a:round/>
                      <a:headEnd type="none" w="med" len="med"/>
                      <a:tailEnd type="none" w="med" len="med"/>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fr-FR" sz="700" b="0" i="0" u="none" strike="noStrike" baseline="0">
                          <a:solidFill>
                            <a:schemeClr val="tx1"/>
                          </a:solidFill>
                          <a:effectLst/>
                          <a:latin typeface="Arial" panose="020B0604020202020204" pitchFamily="34" charset="0"/>
                          <a:cs typeface="Arial" panose="020B0604020202020204" pitchFamily="34" charset="0"/>
                        </a:rPr>
                        <a:t>Apple ProRes</a:t>
                      </a:r>
                    </a:p>
                  </a:txBody>
                  <a:tcPr marL="6040" marR="6040" marT="6040" marB="0" anchor="ctr">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521437" rtl="0" eaLnBrk="1" fontAlgn="auto" latinLnBrk="0" hangingPunct="1">
                        <a:lnSpc>
                          <a:spcPct val="100000"/>
                        </a:lnSpc>
                        <a:spcBef>
                          <a:spcPts val="0"/>
                        </a:spcBef>
                        <a:spcAft>
                          <a:spcPts val="0"/>
                        </a:spcAft>
                        <a:buClrTx/>
                        <a:buSzTx/>
                        <a:buFontTx/>
                        <a:buNone/>
                        <a:tabLst/>
                        <a:defRPr/>
                      </a:pPr>
                      <a:r>
                        <a:rPr lang="fr-FR" sz="700" b="0" i="0" u="none" strike="noStrike">
                          <a:solidFill>
                            <a:schemeClr val="tx1"/>
                          </a:solidFill>
                          <a:effectLst/>
                          <a:latin typeface="Arial" panose="020B0604020202020204" pitchFamily="34" charset="0"/>
                          <a:cs typeface="Arial" panose="020B0604020202020204" pitchFamily="34" charset="0"/>
                        </a:rPr>
                        <a:t>5.8K/C4K/3.3K (USB-SSD); FHD</a:t>
                      </a:r>
                    </a:p>
                  </a:txBody>
                  <a:tcPr marL="6040" marR="6040" marT="6040" marB="0" anchor="ctr">
                    <a:lnL>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53853114"/>
                  </a:ext>
                </a:extLst>
              </a:tr>
              <a:tr h="115787">
                <a:tc>
                  <a:txBody>
                    <a:bodyPr/>
                    <a:lstStyle/>
                    <a:p>
                      <a:pPr algn="l" rtl="0" fontAlgn="ctr"/>
                      <a:endParaRPr lang="de-DE" sz="700" b="0" i="0" u="none" strike="noStrike" dirty="0">
                        <a:solidFill>
                          <a:srgbClr val="000000"/>
                        </a:solidFill>
                        <a:effectLst/>
                        <a:latin typeface="Arial" panose="020B0604020202020204" pitchFamily="34" charset="0"/>
                        <a:cs typeface="Arial" panose="020B0604020202020204" pitchFamily="34" charset="0"/>
                      </a:endParaRPr>
                    </a:p>
                  </a:txBody>
                  <a:tcPr marL="6040" marR="6040" marT="6040" marB="0" anchor="ctr">
                    <a:lnL w="12700" cap="flat" cmpd="sng" algn="ctr">
                      <a:solidFill>
                        <a:schemeClr val="tx1"/>
                      </a:solidFill>
                      <a:prstDash val="solid"/>
                      <a:round/>
                      <a:headEnd type="none" w="med" len="med"/>
                      <a:tailEnd type="none" w="med" len="med"/>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fr-FR" sz="700" b="0" i="0" u="none" strike="noStrike" baseline="0">
                          <a:solidFill>
                            <a:schemeClr val="tx1"/>
                          </a:solidFill>
                          <a:effectLst/>
                          <a:latin typeface="Arial" panose="020B0604020202020204" pitchFamily="34" charset="0"/>
                          <a:cs typeface="Arial" panose="020B0604020202020204" pitchFamily="34" charset="0"/>
                        </a:rPr>
                        <a:t>USB-SSD</a:t>
                      </a:r>
                    </a:p>
                  </a:txBody>
                  <a:tcPr marL="6040" marR="6040" marT="6040" marB="0" anchor="ctr">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521437" rtl="0" eaLnBrk="1" fontAlgn="auto" latinLnBrk="0" hangingPunct="1">
                        <a:lnSpc>
                          <a:spcPct val="100000"/>
                        </a:lnSpc>
                        <a:spcBef>
                          <a:spcPts val="0"/>
                        </a:spcBef>
                        <a:spcAft>
                          <a:spcPts val="0"/>
                        </a:spcAft>
                        <a:buClrTx/>
                        <a:buSzTx/>
                        <a:buFontTx/>
                        <a:buNone/>
                        <a:tabLst/>
                        <a:defRPr/>
                      </a:pPr>
                      <a:r>
                        <a:rPr lang="fr-FR" sz="700" b="0" i="0" u="none" strike="noStrike">
                          <a:solidFill>
                            <a:schemeClr val="tx1"/>
                          </a:solidFill>
                          <a:effectLst/>
                          <a:latin typeface="Arial" panose="020B0604020202020204" pitchFamily="34" charset="0"/>
                          <a:cs typeface="Arial" panose="020B0604020202020204" pitchFamily="34" charset="0"/>
                        </a:rPr>
                        <a:t>Oui</a:t>
                      </a:r>
                    </a:p>
                  </a:txBody>
                  <a:tcPr marL="6040" marR="6040" marT="6040" marB="0" anchor="ctr">
                    <a:lnL>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66355382"/>
                  </a:ext>
                </a:extLst>
              </a:tr>
              <a:tr h="115787">
                <a:tc>
                  <a:txBody>
                    <a:bodyPr/>
                    <a:lstStyle/>
                    <a:p>
                      <a:pPr algn="l" rtl="0" fontAlgn="ctr"/>
                      <a:endParaRPr lang="de-DE" sz="700" b="0" i="0" u="none" strike="noStrike" dirty="0">
                        <a:solidFill>
                          <a:srgbClr val="000000"/>
                        </a:solidFill>
                        <a:effectLst/>
                        <a:latin typeface="Arial" panose="020B0604020202020204" pitchFamily="34" charset="0"/>
                        <a:cs typeface="Arial" panose="020B0604020202020204" pitchFamily="34" charset="0"/>
                      </a:endParaRPr>
                    </a:p>
                  </a:txBody>
                  <a:tcPr marL="6040" marR="6040" marT="6040" marB="0" anchor="ctr">
                    <a:lnL w="12700" cap="flat" cmpd="sng" algn="ctr">
                      <a:solidFill>
                        <a:schemeClr val="tx1"/>
                      </a:solidFill>
                      <a:prstDash val="solid"/>
                      <a:round/>
                      <a:headEnd type="none" w="med" len="med"/>
                      <a:tailEnd type="none" w="med" len="med"/>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fr-FR" sz="700" b="0" i="0" u="none" strike="noStrike" baseline="0">
                          <a:solidFill>
                            <a:schemeClr val="tx1"/>
                          </a:solidFill>
                          <a:effectLst/>
                          <a:latin typeface="Arial" panose="020B0604020202020204" pitchFamily="34" charset="0"/>
                          <a:cs typeface="Arial" panose="020B0604020202020204" pitchFamily="34" charset="0"/>
                        </a:rPr>
                        <a:t>Sortie vidéo RAW</a:t>
                      </a:r>
                    </a:p>
                  </a:txBody>
                  <a:tcPr marL="6040" marR="6040" marT="6040" marB="0" anchor="ctr">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521437" rtl="0" eaLnBrk="1" fontAlgn="auto" latinLnBrk="0" hangingPunct="1">
                        <a:lnSpc>
                          <a:spcPct val="100000"/>
                        </a:lnSpc>
                        <a:spcBef>
                          <a:spcPts val="0"/>
                        </a:spcBef>
                        <a:spcAft>
                          <a:spcPts val="0"/>
                        </a:spcAft>
                        <a:buClrTx/>
                        <a:buSzTx/>
                        <a:buFontTx/>
                        <a:buNone/>
                        <a:tabLst/>
                        <a:defRPr/>
                      </a:pPr>
                      <a:r>
                        <a:rPr lang="fr-FR" sz="700" b="0" i="0" u="none" strike="noStrike">
                          <a:solidFill>
                            <a:schemeClr val="tx1"/>
                          </a:solidFill>
                          <a:effectLst/>
                          <a:latin typeface="Arial" panose="020B0604020202020204" pitchFamily="34" charset="0"/>
                          <a:cs typeface="Arial" panose="020B0604020202020204" pitchFamily="34" charset="0"/>
                        </a:rPr>
                        <a:t>Oui</a:t>
                      </a:r>
                    </a:p>
                  </a:txBody>
                  <a:tcPr marL="6040" marR="6040" marT="6040" marB="0" anchor="ctr">
                    <a:lnL>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793510981"/>
                  </a:ext>
                </a:extLst>
              </a:tr>
              <a:tr h="115787">
                <a:tc>
                  <a:txBody>
                    <a:bodyPr/>
                    <a:lstStyle/>
                    <a:p>
                      <a:pPr algn="l" rtl="0" fontAlgn="ctr"/>
                      <a:endParaRPr lang="de-DE" sz="700" b="0" i="0" u="none" strike="noStrike" dirty="0">
                        <a:solidFill>
                          <a:srgbClr val="000000"/>
                        </a:solidFill>
                        <a:effectLst/>
                        <a:latin typeface="Arial" panose="020B0604020202020204" pitchFamily="34" charset="0"/>
                        <a:cs typeface="Arial" panose="020B0604020202020204" pitchFamily="34" charset="0"/>
                      </a:endParaRPr>
                    </a:p>
                  </a:txBody>
                  <a:tcPr marL="6040" marR="6040" marT="6040" marB="0" anchor="ctr">
                    <a:lnL w="12700" cap="flat" cmpd="sng" algn="ctr">
                      <a:solidFill>
                        <a:schemeClr val="tx1"/>
                      </a:solidFill>
                      <a:prstDash val="solid"/>
                      <a:round/>
                      <a:headEnd type="none" w="med" len="med"/>
                      <a:tailEnd type="none" w="med" len="med"/>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fr-FR" sz="700" b="0" i="0" u="none" strike="noStrike" baseline="0">
                          <a:solidFill>
                            <a:schemeClr val="tx1"/>
                          </a:solidFill>
                          <a:effectLst/>
                          <a:latin typeface="Arial" panose="020B0604020202020204" pitchFamily="34" charset="0"/>
                          <a:cs typeface="Arial" panose="020B0604020202020204" pitchFamily="34" charset="0"/>
                        </a:rPr>
                        <a:t>Streaming en direct</a:t>
                      </a:r>
                    </a:p>
                  </a:txBody>
                  <a:tcPr marL="6040" marR="6040" marT="6040" marB="0" anchor="ctr">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521437" rtl="0" eaLnBrk="1" fontAlgn="auto" latinLnBrk="0" hangingPunct="1">
                        <a:lnSpc>
                          <a:spcPct val="100000"/>
                        </a:lnSpc>
                        <a:spcBef>
                          <a:spcPts val="0"/>
                        </a:spcBef>
                        <a:spcAft>
                          <a:spcPts val="0"/>
                        </a:spcAft>
                        <a:buClrTx/>
                        <a:buSzTx/>
                        <a:buFontTx/>
                        <a:buNone/>
                        <a:tabLst/>
                        <a:defRPr/>
                      </a:pPr>
                      <a:r>
                        <a:rPr lang="fr-FR" sz="700" b="0" i="0" u="none" strike="noStrike">
                          <a:solidFill>
                            <a:schemeClr val="tx1"/>
                          </a:solidFill>
                          <a:effectLst/>
                          <a:latin typeface="Arial" panose="020B0604020202020204" pitchFamily="34" charset="0"/>
                          <a:cs typeface="Arial" panose="020B0604020202020204" pitchFamily="34" charset="0"/>
                        </a:rPr>
                        <a:t>Sans fil / câblé</a:t>
                      </a:r>
                    </a:p>
                  </a:txBody>
                  <a:tcPr marL="6040" marR="6040" marT="6040" marB="0" anchor="ctr">
                    <a:lnL>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9002676"/>
                  </a:ext>
                </a:extLst>
              </a:tr>
              <a:tr h="212318">
                <a:tc>
                  <a:txBody>
                    <a:bodyPr/>
                    <a:lstStyle/>
                    <a:p>
                      <a:pPr algn="l" rtl="0" fontAlgn="ctr"/>
                      <a:endParaRPr lang="de-DE" sz="700" b="0" i="0" u="none" strike="noStrike" dirty="0">
                        <a:solidFill>
                          <a:srgbClr val="000000"/>
                        </a:solidFill>
                        <a:effectLst/>
                        <a:latin typeface="Arial" panose="020B0604020202020204" pitchFamily="34" charset="0"/>
                        <a:cs typeface="Arial" panose="020B0604020202020204" pitchFamily="34" charset="0"/>
                      </a:endParaRPr>
                    </a:p>
                  </a:txBody>
                  <a:tcPr marL="6040" marR="6040" marT="6040" marB="0" anchor="ctr">
                    <a:lnL w="12700" cap="flat" cmpd="sng" algn="ctr">
                      <a:solidFill>
                        <a:schemeClr val="tx1"/>
                      </a:solidFill>
                      <a:prstDash val="solid"/>
                      <a:round/>
                      <a:headEnd type="none" w="med" len="med"/>
                      <a:tailEnd type="none" w="med" len="med"/>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fr-FR" sz="700" b="0" i="0" u="none" strike="noStrike" baseline="0">
                          <a:solidFill>
                            <a:schemeClr val="tx1"/>
                          </a:solidFill>
                          <a:effectLst/>
                          <a:latin typeface="Arial" panose="020B0604020202020204" pitchFamily="34" charset="0"/>
                          <a:cs typeface="Arial" panose="020B0604020202020204" pitchFamily="34" charset="0"/>
                        </a:rPr>
                        <a:t>Format audio</a:t>
                      </a:r>
                    </a:p>
                  </a:txBody>
                  <a:tcPr marL="6040" marR="6040" marT="6040" marB="0" anchor="ctr">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fr-FR" sz="700" b="0" i="0" u="none" strike="noStrike">
                          <a:solidFill>
                            <a:schemeClr val="tx1"/>
                          </a:solidFill>
                          <a:effectLst/>
                          <a:latin typeface="Arial" panose="020B0604020202020204" pitchFamily="34" charset="0"/>
                          <a:cs typeface="Arial" panose="020B0604020202020204" pitchFamily="34" charset="0"/>
                        </a:rPr>
                        <a:t>MOV: LPCM (2 canaux 48 kHz/24 bits, 96 kHz/24 bits*; 4 canaux 48 kHz/24 bits**, 96 kHz/24 bits**); MP4: AAC (2 canaux 48 kHz/16 bits)</a:t>
                      </a:r>
                    </a:p>
                    <a:p>
                      <a:r>
                        <a:rPr lang="fr-FR" sz="700" b="0" i="0" u="none" strike="noStrike">
                          <a:solidFill>
                            <a:schemeClr val="tx1"/>
                          </a:solidFill>
                          <a:effectLst/>
                          <a:latin typeface="Arial" panose="020B0604020202020204" pitchFamily="34" charset="0"/>
                          <a:cs typeface="Arial" panose="020B0604020202020204" pitchFamily="34" charset="0"/>
                        </a:rPr>
                        <a:t>*avec microphone Φ3,5 mm en option ou DMW-XLR1. **avec DMW-XLR1 en option</a:t>
                      </a:r>
                    </a:p>
                  </a:txBody>
                  <a:tcPr marL="6040" marR="6040" marT="6040" marB="0" anchor="ctr">
                    <a:lnL>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140856087"/>
                  </a:ext>
                </a:extLst>
              </a:tr>
              <a:tr h="115787">
                <a:tc>
                  <a:txBody>
                    <a:bodyPr/>
                    <a:lstStyle/>
                    <a:p>
                      <a:pPr algn="l" rtl="0" fontAlgn="ctr"/>
                      <a:endParaRPr lang="de-DE" sz="700" b="0" i="0" u="none" strike="noStrike" dirty="0">
                        <a:solidFill>
                          <a:srgbClr val="000000"/>
                        </a:solidFill>
                        <a:effectLst/>
                        <a:latin typeface="Arial" panose="020B0604020202020204" pitchFamily="34" charset="0"/>
                        <a:cs typeface="Arial" panose="020B0604020202020204" pitchFamily="34" charset="0"/>
                      </a:endParaRPr>
                    </a:p>
                  </a:txBody>
                  <a:tcPr marL="6040" marR="6040" marT="6040" marB="0" anchor="ctr">
                    <a:lnL w="12700" cap="flat" cmpd="sng" algn="ctr">
                      <a:solidFill>
                        <a:schemeClr val="tx1"/>
                      </a:solidFill>
                      <a:prstDash val="solid"/>
                      <a:round/>
                      <a:headEnd type="none" w="med" len="med"/>
                      <a:tailEnd type="none" w="med" len="med"/>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fr-FR" sz="700" b="0" i="0" u="none" strike="noStrike" baseline="0">
                          <a:solidFill>
                            <a:schemeClr val="tx1"/>
                          </a:solidFill>
                          <a:effectLst/>
                          <a:latin typeface="Arial" panose="020B0604020202020204" pitchFamily="34" charset="0"/>
                          <a:cs typeface="Arial" panose="020B0604020202020204" pitchFamily="34" charset="0"/>
                        </a:rPr>
                        <a:t>Durée d’enregistrement</a:t>
                      </a:r>
                    </a:p>
                  </a:txBody>
                  <a:tcPr marL="6040" marR="6040" marT="6040" marB="0" anchor="ctr">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700" b="0" i="0" u="none" strike="noStrike">
                          <a:solidFill>
                            <a:schemeClr val="tx1"/>
                          </a:solidFill>
                          <a:effectLst/>
                          <a:latin typeface="Arial" panose="020B0604020202020204" pitchFamily="34" charset="0"/>
                          <a:cs typeface="Arial" panose="020B0604020202020204" pitchFamily="34" charset="0"/>
                        </a:rPr>
                        <a:t>illimitée (jusqu’à 40 degrés)</a:t>
                      </a:r>
                    </a:p>
                  </a:txBody>
                  <a:tcPr marL="6040" marR="6040" marT="6040" marB="0" anchor="ctr">
                    <a:lnL>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96774550"/>
                  </a:ext>
                </a:extLst>
              </a:tr>
              <a:tr h="115787">
                <a:tc>
                  <a:txBody>
                    <a:bodyPr/>
                    <a:lstStyle/>
                    <a:p>
                      <a:pPr algn="l" rtl="0" fontAlgn="ctr"/>
                      <a:endParaRPr lang="de-DE" sz="700" b="0" i="0" u="none" strike="noStrike" dirty="0">
                        <a:solidFill>
                          <a:schemeClr val="tx1"/>
                        </a:solidFill>
                        <a:effectLst/>
                        <a:latin typeface="Arial" panose="020B0604020202020204" pitchFamily="34" charset="0"/>
                        <a:cs typeface="Arial" panose="020B0604020202020204" pitchFamily="34" charset="0"/>
                      </a:endParaRPr>
                    </a:p>
                  </a:txBody>
                  <a:tcPr marL="6040" marR="6040" marT="6040" marB="0" anchor="ctr">
                    <a:lnL w="12700" cap="flat" cmpd="sng" algn="ctr">
                      <a:solidFill>
                        <a:schemeClr val="tx1"/>
                      </a:solidFill>
                      <a:prstDash val="solid"/>
                      <a:round/>
                      <a:headEnd type="none" w="med" len="med"/>
                      <a:tailEnd type="none" w="med" len="med"/>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fr-FR" sz="700" b="0" i="0" u="none" strike="noStrike" baseline="0">
                          <a:solidFill>
                            <a:schemeClr val="tx1"/>
                          </a:solidFill>
                          <a:effectLst/>
                          <a:latin typeface="Arial" panose="020B0604020202020204" pitchFamily="34" charset="0"/>
                          <a:cs typeface="Arial" panose="020B0604020202020204" pitchFamily="34" charset="0"/>
                        </a:rPr>
                        <a:t>Timecode IN/OUT</a:t>
                      </a:r>
                    </a:p>
                  </a:txBody>
                  <a:tcPr marL="6040" marR="6040" marT="6040" marB="0" anchor="ctr">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521437" rtl="0" eaLnBrk="1" fontAlgn="auto" latinLnBrk="0" hangingPunct="1">
                        <a:lnSpc>
                          <a:spcPct val="100000"/>
                        </a:lnSpc>
                        <a:spcBef>
                          <a:spcPts val="0"/>
                        </a:spcBef>
                        <a:spcAft>
                          <a:spcPts val="0"/>
                        </a:spcAft>
                        <a:buClrTx/>
                        <a:buSzTx/>
                        <a:buFontTx/>
                        <a:buNone/>
                        <a:tabLst/>
                        <a:defRPr/>
                      </a:pPr>
                      <a:r>
                        <a:rPr lang="fr-FR" sz="700" b="0" i="0" u="none" strike="noStrike">
                          <a:solidFill>
                            <a:schemeClr val="tx1"/>
                          </a:solidFill>
                          <a:effectLst/>
                          <a:latin typeface="Arial" panose="020B0604020202020204" pitchFamily="34" charset="0"/>
                          <a:cs typeface="Arial" panose="020B0604020202020204" pitchFamily="34" charset="0"/>
                        </a:rPr>
                        <a:t>Rec Run/Free Run; modes: Drop Frame / Non Drop Frame; sortie HDMI Timecode In/Out</a:t>
                      </a:r>
                    </a:p>
                  </a:txBody>
                  <a:tcPr marL="6040" marR="6040" marT="6040" marB="0" anchor="ctr">
                    <a:lnL>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682775957"/>
                  </a:ext>
                </a:extLst>
              </a:tr>
              <a:tr h="229645">
                <a:tc>
                  <a:txBody>
                    <a:bodyPr/>
                    <a:lstStyle/>
                    <a:p>
                      <a:pPr algn="l" rtl="0" fontAlgn="ctr"/>
                      <a:endParaRPr lang="de-DE" sz="700" b="0" i="0" u="none" strike="noStrike" dirty="0">
                        <a:solidFill>
                          <a:srgbClr val="000000"/>
                        </a:solidFill>
                        <a:effectLst/>
                        <a:latin typeface="Arial" panose="020B0604020202020204" pitchFamily="34" charset="0"/>
                        <a:cs typeface="Arial" panose="020B0604020202020204" pitchFamily="34" charset="0"/>
                      </a:endParaRPr>
                    </a:p>
                  </a:txBody>
                  <a:tcPr marL="6040" marR="6040" marT="6040"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fr-FR" sz="700" b="0" i="0" u="none" strike="noStrike" baseline="0">
                          <a:solidFill>
                            <a:schemeClr val="tx1"/>
                          </a:solidFill>
                          <a:effectLst/>
                          <a:latin typeface="Arial" panose="020B0604020202020204" pitchFamily="34" charset="0"/>
                          <a:cs typeface="Arial" panose="020B0604020202020204" pitchFamily="34" charset="0"/>
                        </a:rPr>
                        <a:t>Fonctions vidéo</a:t>
                      </a:r>
                      <a:r>
                        <a:rPr lang="fr-FR" sz="700" b="0" i="0" u="none" strike="noStrike">
                          <a:solidFill>
                            <a:schemeClr val="tx1"/>
                          </a:solidFill>
                          <a:effectLst/>
                          <a:latin typeface="Arial" panose="020B0604020202020204" pitchFamily="34" charset="0"/>
                          <a:cs typeface="Arial" panose="020B0604020202020204" pitchFamily="34" charset="0"/>
                        </a:rPr>
                        <a:t> professionnelles</a:t>
                      </a:r>
                    </a:p>
                  </a:txBody>
                  <a:tcPr marL="6040" marR="6040" marT="6040" marB="0" anchor="ctr">
                    <a:lnL>
                      <a:noFill/>
                    </a:lnL>
                    <a:lnR>
                      <a:noFill/>
                    </a:lnR>
                    <a:lnT w="12700" cap="flat" cmpd="sng" algn="ctr">
                      <a:no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fr-FR" sz="700" b="0">
                          <a:solidFill>
                            <a:schemeClr val="tx1"/>
                          </a:solidFill>
                          <a:latin typeface="Arial" panose="020B0604020202020204" pitchFamily="34" charset="0"/>
                          <a:ea typeface="HGP創英角ｺﾞｼｯｸUB" pitchFamily="34" charset="-128"/>
                          <a:cs typeface="Arial" panose="020B0604020202020204" pitchFamily="34" charset="0"/>
                        </a:rPr>
                        <a:t>accéléré; ralenti; recadrage 4K live; fonction SS/Gain; niveau de luminosité; Master Pedestal; barres de couleur; HLG View Assist; correction anamorphique; Wave Form Monitor; vecteurscope; Knee Control; cadre d'enregistrement (In/Out)</a:t>
                      </a:r>
                    </a:p>
                  </a:txBody>
                  <a:tcPr marL="6040" marR="6040" marT="6040"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70466769"/>
                  </a:ext>
                </a:extLst>
              </a:tr>
              <a:tr h="115787">
                <a:tc gridSpan="3">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UTILISATION</a:t>
                      </a:r>
                    </a:p>
                  </a:txBody>
                  <a:tcPr marL="6040" marR="6040" marT="60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hMerge="1">
                  <a:txBody>
                    <a:bodyPr/>
                    <a:lstStyle/>
                    <a:p>
                      <a:endParaRPr lang="de-DE"/>
                    </a:p>
                  </a:txBody>
                  <a:tcPr>
                    <a:lnL w="12700" cmpd="sng">
                      <a:noFill/>
                      <a:prstDash val="solid"/>
                    </a:lnL>
                    <a:lnT w="12700" cap="flat" cmpd="sng" algn="ctr">
                      <a:solidFill>
                        <a:schemeClr val="tx1"/>
                      </a:solidFill>
                      <a:prstDash val="solid"/>
                      <a:round/>
                      <a:headEnd type="none" w="med" len="med"/>
                      <a:tailEnd type="none" w="med" len="med"/>
                    </a:lnT>
                  </a:tcPr>
                </a:tc>
                <a:tc hMerge="1">
                  <a:txBody>
                    <a:bodyPr/>
                    <a:lstStyle/>
                    <a:p>
                      <a:endParaRPr lang="de-DE"/>
                    </a:p>
                  </a:txBody>
                  <a:tcPr>
                    <a:lnL w="12700" cmpd="sng">
                      <a:noFill/>
                      <a:prstDash val="solid"/>
                    </a:lnL>
                    <a:lnT w="63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41"/>
                  </a:ext>
                </a:extLst>
              </a:tr>
              <a:tr h="115787">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 </a:t>
                      </a:r>
                    </a:p>
                  </a:txBody>
                  <a:tcPr marL="6040" marR="6040" marT="6040"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a:noFill/>
                    </a:lnB>
                    <a:solidFill>
                      <a:srgbClr val="FFFFFF"/>
                    </a:solidFill>
                  </a:tcPr>
                </a:tc>
                <a:tc>
                  <a:txBody>
                    <a:bodyPr/>
                    <a:lstStyle/>
                    <a:p>
                      <a:pPr algn="l" fontAlgn="ctr"/>
                      <a:r>
                        <a:rPr lang="fr-FR" sz="700" b="0" i="0" u="none" strike="noStrike">
                          <a:solidFill>
                            <a:schemeClr val="tx1"/>
                          </a:solidFill>
                          <a:effectLst/>
                          <a:latin typeface="Arial" panose="020B0604020202020204" pitchFamily="34" charset="0"/>
                          <a:cs typeface="Arial" panose="020B0604020202020204" pitchFamily="34" charset="0"/>
                        </a:rPr>
                        <a:t>Écran</a:t>
                      </a:r>
                    </a:p>
                  </a:txBody>
                  <a:tcPr marL="6040" marR="6040" marT="6040" marB="0" anchor="ctr">
                    <a:lnL>
                      <a:noFill/>
                    </a:lnL>
                    <a:lnR>
                      <a:noFill/>
                    </a:lnR>
                    <a:lnT w="12700" cmpd="sng">
                      <a:noFill/>
                      <a:prstDash val="solid"/>
                    </a:lnT>
                    <a:lnB>
                      <a:noFill/>
                    </a:lnB>
                    <a:solidFill>
                      <a:srgbClr val="FFFFFF"/>
                    </a:solidFill>
                  </a:tcPr>
                </a:tc>
                <a:tc>
                  <a:txBody>
                    <a:bodyPr/>
                    <a:lstStyle/>
                    <a:p>
                      <a:pPr algn="l" fontAlgn="ctr"/>
                      <a:r>
                        <a:rPr lang="fr-FR" sz="700" b="0" i="0" u="none" strike="noStrike">
                          <a:solidFill>
                            <a:schemeClr val="tx1"/>
                          </a:solidFill>
                          <a:effectLst/>
                          <a:latin typeface="Arial" panose="020B0604020202020204" pitchFamily="34" charset="0"/>
                          <a:cs typeface="Arial" panose="020B0604020202020204" pitchFamily="34" charset="0"/>
                        </a:rPr>
                        <a:t>Écran tactile LCD, 7,6 cm (3˝), format 3:2, 1,84 MP, librement orientable et inclinable, 100% de l’image</a:t>
                      </a:r>
                    </a:p>
                  </a:txBody>
                  <a:tcPr marL="6040" marR="6040" marT="6040"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42"/>
                  </a:ext>
                </a:extLst>
              </a:tr>
              <a:tr h="115787">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 </a:t>
                      </a:r>
                    </a:p>
                  </a:txBody>
                  <a:tcPr marL="6040" marR="6040" marT="6040" marB="0"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l" fontAlgn="ctr"/>
                      <a:r>
                        <a:rPr lang="fr-FR" sz="700" b="0" i="0" u="none" strike="noStrike">
                          <a:solidFill>
                            <a:schemeClr val="tx1"/>
                          </a:solidFill>
                          <a:effectLst/>
                          <a:latin typeface="Arial" panose="020B0604020202020204" pitchFamily="34" charset="0"/>
                          <a:cs typeface="Arial" panose="020B0604020202020204" pitchFamily="34" charset="0"/>
                        </a:rPr>
                        <a:t>Viseur</a:t>
                      </a:r>
                    </a:p>
                  </a:txBody>
                  <a:tcPr marL="6040" marR="6040" marT="6040" marB="0" anchor="ctr">
                    <a:lnL>
                      <a:noFill/>
                    </a:lnL>
                    <a:lnR>
                      <a:noFill/>
                    </a:lnR>
                    <a:lnT>
                      <a:noFill/>
                    </a:lnT>
                    <a:lnB>
                      <a:noFill/>
                    </a:lnB>
                    <a:solidFill>
                      <a:srgbClr val="D9D9D9"/>
                    </a:solidFill>
                  </a:tcPr>
                </a:tc>
                <a:tc>
                  <a:txBody>
                    <a:bodyPr/>
                    <a:lstStyle/>
                    <a:p>
                      <a:pPr algn="l" fontAlgn="ctr"/>
                      <a:r>
                        <a:rPr lang="fr-FR" sz="700" b="0" i="0" u="none" strike="noStrike">
                          <a:solidFill>
                            <a:schemeClr val="tx1"/>
                          </a:solidFill>
                          <a:effectLst/>
                          <a:latin typeface="Arial" panose="020B0604020202020204" pitchFamily="34" charset="0"/>
                          <a:cs typeface="Arial" panose="020B0604020202020204" pitchFamily="34" charset="0"/>
                        </a:rPr>
                        <a:t>OLED, 3,68 MP, env. 0,78x petit format, 100% de l’image, 120 / 60 bits/s, capteur oculaire, correcteur dioptrique (-4,0 - +2,0)</a:t>
                      </a:r>
                    </a:p>
                  </a:txBody>
                  <a:tcPr marL="6040" marR="6040" marT="6040" marB="0" anchor="ctr">
                    <a:lnL>
                      <a:noFill/>
                    </a:lnL>
                    <a:lnR w="12700" cap="flat" cmpd="sng" algn="ctr">
                      <a:solidFill>
                        <a:schemeClr val="tx1"/>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10043"/>
                  </a:ext>
                </a:extLst>
              </a:tr>
              <a:tr h="115787">
                <a:tc>
                  <a:txBody>
                    <a:bodyPr/>
                    <a:lstStyle/>
                    <a:p>
                      <a:pPr algn="l" fontAlgn="ctr"/>
                      <a:r>
                        <a:rPr lang="fr-FR" sz="700" b="0" i="0" u="none" strike="noStrike">
                          <a:solidFill>
                            <a:schemeClr val="tx1"/>
                          </a:solidFill>
                          <a:effectLst/>
                          <a:latin typeface="Arial" panose="020B0604020202020204" pitchFamily="34" charset="0"/>
                          <a:cs typeface="Arial" panose="020B0604020202020204" pitchFamily="34" charset="0"/>
                        </a:rPr>
                        <a:t> </a:t>
                      </a:r>
                    </a:p>
                  </a:txBody>
                  <a:tcPr marL="6040" marR="6040" marT="6040" marB="0"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l" fontAlgn="ctr"/>
                      <a:r>
                        <a:rPr lang="fr-FR" sz="700" b="0" i="0" u="none" strike="noStrike">
                          <a:solidFill>
                            <a:schemeClr val="tx1"/>
                          </a:solidFill>
                          <a:effectLst/>
                          <a:latin typeface="Arial" panose="020B0604020202020204" pitchFamily="34" charset="0"/>
                          <a:cs typeface="Arial" panose="020B0604020202020204" pitchFamily="34" charset="0"/>
                        </a:rPr>
                        <a:t>Wi-Fi/ Bluetooth</a:t>
                      </a:r>
                    </a:p>
                  </a:txBody>
                  <a:tcPr marL="6040" marR="6040" marT="6040" marB="0" anchor="ctr">
                    <a:lnL>
                      <a:noFill/>
                    </a:lnL>
                    <a:lnR>
                      <a:noFill/>
                    </a:lnR>
                    <a:lnT>
                      <a:noFill/>
                    </a:lnT>
                    <a:lnB>
                      <a:noFill/>
                    </a:lnB>
                    <a:solidFill>
                      <a:srgbClr val="FFFFFF"/>
                    </a:solidFill>
                  </a:tcPr>
                </a:tc>
                <a:tc>
                  <a:txBody>
                    <a:bodyPr/>
                    <a:lstStyle/>
                    <a:p>
                      <a:pPr algn="l" fontAlgn="ctr"/>
                      <a:r>
                        <a:rPr lang="fr-FR" sz="700" b="0" i="0" u="none" strike="noStrike">
                          <a:solidFill>
                            <a:schemeClr val="tx1"/>
                          </a:solidFill>
                          <a:effectLst/>
                          <a:latin typeface="Arial" panose="020B0604020202020204" pitchFamily="34" charset="0"/>
                          <a:cs typeface="Arial" panose="020B0604020202020204" pitchFamily="34" charset="0"/>
                        </a:rPr>
                        <a:t>• (2,4 GHz / 5 GHz) / • (v5.0 BLE</a:t>
                      </a:r>
                      <a:r>
                        <a:rPr lang="fr-FR" sz="700" b="0" i="0" u="none" strike="noStrike" baseline="0">
                          <a:solidFill>
                            <a:schemeClr val="tx1"/>
                          </a:solidFill>
                          <a:effectLst/>
                          <a:latin typeface="Arial" panose="020B0604020202020204" pitchFamily="34" charset="0"/>
                          <a:cs typeface="Arial" panose="020B0604020202020204" pitchFamily="34" charset="0"/>
                        </a:rPr>
                        <a:t> Bluetooth Low Energy)</a:t>
                      </a:r>
                    </a:p>
                  </a:txBody>
                  <a:tcPr marL="6040" marR="6040" marT="6040" marB="0"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44"/>
                  </a:ext>
                </a:extLst>
              </a:tr>
              <a:tr h="115787">
                <a:tc>
                  <a:txBody>
                    <a:bodyPr/>
                    <a:lstStyle/>
                    <a:p>
                      <a:pPr algn="l" rtl="0" fontAlgn="ctr"/>
                      <a:endParaRPr lang="de-DE" sz="700" b="0" i="0" u="none" strike="noStrike" dirty="0">
                        <a:solidFill>
                          <a:srgbClr val="000000"/>
                        </a:solidFill>
                        <a:effectLst/>
                        <a:latin typeface="Arial" panose="020B0604020202020204" pitchFamily="34" charset="0"/>
                        <a:cs typeface="Arial" panose="020B0604020202020204" pitchFamily="34" charset="0"/>
                      </a:endParaRPr>
                    </a:p>
                  </a:txBody>
                  <a:tcPr marL="6040" marR="6040" marT="6040" marB="0"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Ventilateur</a:t>
                      </a:r>
                    </a:p>
                  </a:txBody>
                  <a:tcPr marL="6040" marR="6040" marT="6040" marB="0" anchor="ctr">
                    <a:lnL>
                      <a:noFill/>
                    </a:lnL>
                    <a:lnR>
                      <a:noFill/>
                    </a:lnR>
                    <a:lnT>
                      <a:noFill/>
                    </a:lnT>
                    <a:lnB>
                      <a:noFill/>
                    </a:lnB>
                    <a:solidFill>
                      <a:srgbClr val="D9D9D9"/>
                    </a:solidFill>
                  </a:tcPr>
                </a:tc>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Auto1 / Auto2 / rapide / normal / lent (uniquement pour &lt;6K, &lt;100p)* / sortie (iA/P/A/S/M)</a:t>
                      </a:r>
                    </a:p>
                  </a:txBody>
                  <a:tcPr marL="6040" marR="6040" marT="6040" marB="0" anchor="ctr">
                    <a:lnL>
                      <a:noFill/>
                    </a:lnL>
                    <a:lnR w="12700" cap="flat" cmpd="sng" algn="ctr">
                      <a:solidFill>
                        <a:schemeClr val="tx1"/>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1030564968"/>
                  </a:ext>
                </a:extLst>
              </a:tr>
              <a:tr h="115787">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 </a:t>
                      </a:r>
                    </a:p>
                  </a:txBody>
                  <a:tcPr marL="6040" marR="6040" marT="6040" marB="0"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Robustesse</a:t>
                      </a:r>
                    </a:p>
                  </a:txBody>
                  <a:tcPr marL="6040" marR="6040" marT="6040" marB="0" anchor="ctr">
                    <a:lnL>
                      <a:noFill/>
                    </a:lnL>
                    <a:lnR>
                      <a:noFill/>
                    </a:lnR>
                    <a:lnT>
                      <a:noFill/>
                    </a:lnT>
                    <a:lnB>
                      <a:noFill/>
                    </a:lnB>
                    <a:solidFill>
                      <a:schemeClr val="bg1"/>
                    </a:solidFill>
                  </a:tcPr>
                </a:tc>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protection contre le froid, la poussière et les éclaboussures (0-40° C); boîtier en magnésium </a:t>
                      </a:r>
                    </a:p>
                  </a:txBody>
                  <a:tcPr marL="6040" marR="6040" marT="6040" marB="0" anchor="ctr">
                    <a:lnL>
                      <a:noFill/>
                    </a:lnL>
                    <a:lnR w="12700" cap="flat" cmpd="sng" algn="ctr">
                      <a:solidFill>
                        <a:schemeClr val="tx1"/>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45"/>
                  </a:ext>
                </a:extLst>
              </a:tr>
              <a:tr h="115787">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 </a:t>
                      </a:r>
                    </a:p>
                  </a:txBody>
                  <a:tcPr marL="6040" marR="6040" marT="6040" marB="0"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Langues du menu</a:t>
                      </a:r>
                    </a:p>
                  </a:txBody>
                  <a:tcPr marL="6040" marR="6040" marT="6040" marB="0" anchor="ctr">
                    <a:lnL>
                      <a:noFill/>
                    </a:lnL>
                    <a:lnR>
                      <a:noFill/>
                    </a:lnR>
                    <a:lnT>
                      <a:noFill/>
                    </a:lnT>
                    <a:lnB>
                      <a:noFill/>
                    </a:lnB>
                    <a:solidFill>
                      <a:schemeClr val="bg1">
                        <a:lumMod val="85000"/>
                      </a:schemeClr>
                    </a:solidFill>
                  </a:tcPr>
                </a:tc>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16, dont: français, allemand, anglais, espagnol, turc</a:t>
                      </a:r>
                    </a:p>
                  </a:txBody>
                  <a:tcPr marL="6040" marR="6040" marT="6040" marB="0" anchor="ctr">
                    <a:lnL>
                      <a:noFill/>
                    </a:lnL>
                    <a:lnR w="12700" cap="flat" cmpd="sng" algn="ctr">
                      <a:solidFill>
                        <a:schemeClr val="tx1"/>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10046"/>
                  </a:ext>
                </a:extLst>
              </a:tr>
              <a:tr h="115787">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 </a:t>
                      </a:r>
                    </a:p>
                  </a:txBody>
                  <a:tcPr marL="6040" marR="6040" marT="6040" marB="0"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l" fontAlgn="ctr"/>
                      <a:r>
                        <a:rPr lang="fr-FR" sz="700" b="0" i="0" u="none" strike="noStrike">
                          <a:solidFill>
                            <a:schemeClr val="tx1"/>
                          </a:solidFill>
                          <a:effectLst/>
                          <a:latin typeface="Arial" panose="020B0604020202020204" pitchFamily="34" charset="0"/>
                          <a:cs typeface="Arial" panose="020B0604020202020204" pitchFamily="34" charset="0"/>
                        </a:rPr>
                        <a:t>Supports d’enregistrement</a:t>
                      </a:r>
                    </a:p>
                  </a:txBody>
                  <a:tcPr marL="6040" marR="6040" marT="6040" marB="0" anchor="ctr">
                    <a:lnL>
                      <a:noFill/>
                    </a:lnL>
                    <a:lnR>
                      <a:noFill/>
                    </a:lnR>
                    <a:lnT>
                      <a:noFill/>
                    </a:lnT>
                    <a:lnB>
                      <a:noFill/>
                    </a:lnB>
                    <a:solidFill>
                      <a:schemeClr val="bg1"/>
                    </a:solidFill>
                  </a:tcPr>
                </a:tc>
                <a:tc>
                  <a:txBody>
                    <a:bodyPr/>
                    <a:lstStyle/>
                    <a:p>
                      <a:pPr algn="l" fontAlgn="ctr"/>
                      <a:r>
                        <a:rPr lang="fr-FR" sz="700" b="0" i="0" u="none" strike="noStrike" baseline="0">
                          <a:solidFill>
                            <a:schemeClr val="tx1"/>
                          </a:solidFill>
                          <a:effectLst/>
                          <a:latin typeface="Arial" panose="020B0604020202020204" pitchFamily="34" charset="0"/>
                          <a:cs typeface="Arial" panose="020B0604020202020204" pitchFamily="34" charset="0"/>
                        </a:rPr>
                        <a:t>Double logement pour carte SDXC</a:t>
                      </a:r>
                      <a:r>
                        <a:rPr lang="fr-FR" sz="700" b="0" i="0" u="none" strike="noStrike">
                          <a:solidFill>
                            <a:schemeClr val="tx1"/>
                          </a:solidFill>
                          <a:effectLst/>
                          <a:latin typeface="Arial" panose="020B0604020202020204" pitchFamily="34" charset="0"/>
                          <a:cs typeface="Arial" panose="020B0604020202020204" pitchFamily="34" charset="0"/>
                        </a:rPr>
                        <a:t> compatible UHS-II</a:t>
                      </a:r>
                    </a:p>
                  </a:txBody>
                  <a:tcPr marL="6040" marR="6040" marT="6040" marB="0" anchor="ctr">
                    <a:lnL>
                      <a:noFill/>
                    </a:lnL>
                    <a:lnR w="12700" cap="flat" cmpd="sng" algn="ctr">
                      <a:solidFill>
                        <a:schemeClr val="tx1"/>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47"/>
                  </a:ext>
                </a:extLst>
              </a:tr>
              <a:tr h="115787">
                <a:tc>
                  <a:txBody>
                    <a:bodyPr/>
                    <a:lstStyle/>
                    <a:p>
                      <a:pPr algn="l" fontAlgn="ctr"/>
                      <a:r>
                        <a:rPr lang="fr-FR" sz="700" b="0" i="0" u="none" strike="noStrike">
                          <a:solidFill>
                            <a:schemeClr val="tx1"/>
                          </a:solidFill>
                          <a:effectLst/>
                          <a:latin typeface="Arial" panose="020B0604020202020204" pitchFamily="34" charset="0"/>
                          <a:cs typeface="Arial" panose="020B0604020202020204" pitchFamily="34" charset="0"/>
                        </a:rPr>
                        <a:t> </a:t>
                      </a:r>
                    </a:p>
                  </a:txBody>
                  <a:tcPr marL="6040" marR="6040" marT="6040" marB="0"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l" fontAlgn="ctr"/>
                      <a:r>
                        <a:rPr lang="fr-FR" sz="700" b="0" i="0" u="none" strike="noStrike">
                          <a:solidFill>
                            <a:schemeClr val="tx1"/>
                          </a:solidFill>
                          <a:effectLst/>
                          <a:latin typeface="Arial" panose="020B0604020202020204" pitchFamily="34" charset="0"/>
                          <a:cs typeface="Arial" panose="020B0604020202020204" pitchFamily="34" charset="0"/>
                        </a:rPr>
                        <a:t>USB</a:t>
                      </a:r>
                    </a:p>
                  </a:txBody>
                  <a:tcPr marL="6040" marR="6040" marT="6040" marB="0" anchor="ctr">
                    <a:lnL>
                      <a:noFill/>
                    </a:lnL>
                    <a:lnR>
                      <a:noFill/>
                    </a:lnR>
                    <a:lnT>
                      <a:noFill/>
                    </a:lnT>
                    <a:lnB>
                      <a:noFill/>
                    </a:lnB>
                    <a:solidFill>
                      <a:schemeClr val="bg1">
                        <a:lumMod val="85000"/>
                      </a:schemeClr>
                    </a:solidFill>
                  </a:tcPr>
                </a:tc>
                <a:tc>
                  <a:txBody>
                    <a:bodyPr/>
                    <a:lstStyle/>
                    <a:p>
                      <a:pPr algn="l" fontAlgn="ctr"/>
                      <a:r>
                        <a:rPr lang="fr-FR" sz="700" b="0" i="0" u="none" strike="noStrike">
                          <a:solidFill>
                            <a:schemeClr val="tx1"/>
                          </a:solidFill>
                          <a:effectLst/>
                          <a:latin typeface="Arial" panose="020B0604020202020204" pitchFamily="34" charset="0"/>
                          <a:cs typeface="Arial" panose="020B0604020202020204" pitchFamily="34" charset="0"/>
                        </a:rPr>
                        <a:t>USB Type C; USB 3.2 (Gen. 2; Super Speed 10 Gbits/s), USB Power Delivery </a:t>
                      </a:r>
                    </a:p>
                  </a:txBody>
                  <a:tcPr marL="6040" marR="6040" marT="6040" marB="0" anchor="ctr">
                    <a:lnL>
                      <a:noFill/>
                    </a:lnL>
                    <a:lnR w="12700" cap="flat" cmpd="sng" algn="ctr">
                      <a:solidFill>
                        <a:schemeClr val="tx1"/>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10048"/>
                  </a:ext>
                </a:extLst>
              </a:tr>
              <a:tr h="115787">
                <a:tc>
                  <a:txBody>
                    <a:bodyPr/>
                    <a:lstStyle/>
                    <a:p>
                      <a:pPr algn="l" fontAlgn="ctr"/>
                      <a:r>
                        <a:rPr lang="fr-FR" sz="700" b="0" i="0" u="none" strike="noStrike">
                          <a:solidFill>
                            <a:schemeClr val="tx1"/>
                          </a:solidFill>
                          <a:effectLst/>
                          <a:latin typeface="Arial" panose="020B0604020202020204" pitchFamily="34" charset="0"/>
                          <a:cs typeface="Arial" panose="020B0604020202020204" pitchFamily="34" charset="0"/>
                        </a:rPr>
                        <a:t> </a:t>
                      </a:r>
                    </a:p>
                  </a:txBody>
                  <a:tcPr marL="6040" marR="6040" marT="6040" marB="0"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l" fontAlgn="ctr"/>
                      <a:r>
                        <a:rPr lang="fr-FR" sz="700" b="0" i="0" u="none" strike="noStrike">
                          <a:solidFill>
                            <a:schemeClr val="tx1"/>
                          </a:solidFill>
                          <a:effectLst/>
                          <a:latin typeface="Arial" panose="020B0604020202020204" pitchFamily="34" charset="0"/>
                          <a:cs typeface="Arial" panose="020B0604020202020204" pitchFamily="34" charset="0"/>
                        </a:rPr>
                        <a:t>HDMI</a:t>
                      </a:r>
                    </a:p>
                  </a:txBody>
                  <a:tcPr marL="6040" marR="6040" marT="6040" marB="0" anchor="ctr">
                    <a:lnL>
                      <a:noFill/>
                    </a:lnL>
                    <a:lnR>
                      <a:noFill/>
                    </a:lnR>
                    <a:lnT>
                      <a:noFill/>
                    </a:lnT>
                    <a:lnB>
                      <a:noFill/>
                    </a:lnB>
                    <a:solidFill>
                      <a:schemeClr val="bg1"/>
                    </a:solidFill>
                  </a:tcPr>
                </a:tc>
                <a:tc>
                  <a:txBody>
                    <a:bodyPr/>
                    <a:lstStyle/>
                    <a:p>
                      <a:pPr marL="0" marR="0" lvl="0" indent="0" algn="l" defTabSz="521437" rtl="0" eaLnBrk="1" fontAlgn="ctr" latinLnBrk="0" hangingPunct="1">
                        <a:lnSpc>
                          <a:spcPct val="100000"/>
                        </a:lnSpc>
                        <a:spcBef>
                          <a:spcPts val="0"/>
                        </a:spcBef>
                        <a:spcAft>
                          <a:spcPts val="0"/>
                        </a:spcAft>
                        <a:buClrTx/>
                        <a:buSzTx/>
                        <a:buFontTx/>
                        <a:buNone/>
                        <a:tabLst/>
                        <a:defRPr/>
                      </a:pPr>
                      <a:r>
                        <a:rPr lang="fr-FR" sz="700" b="0" i="0" u="none" strike="noStrike">
                          <a:solidFill>
                            <a:schemeClr val="tx1"/>
                          </a:solidFill>
                          <a:effectLst/>
                          <a:latin typeface="Arial" panose="020B0604020202020204" pitchFamily="34" charset="0"/>
                          <a:ea typeface="+mn-ea"/>
                          <a:cs typeface="Arial" panose="020B0604020202020204" pitchFamily="34" charset="0"/>
                        </a:rPr>
                        <a:t>HDMI Type A; </a:t>
                      </a:r>
                      <a:r>
                        <a:rPr kumimoji="1" lang="fr-FR" sz="700" b="0" i="0" u="none" strike="noStrike">
                          <a:solidFill>
                            <a:schemeClr val="tx1"/>
                          </a:solidFill>
                          <a:effectLst/>
                          <a:latin typeface="Arial" panose="020B0604020202020204" pitchFamily="34" charset="0"/>
                          <a:ea typeface="+mn-ea"/>
                          <a:cs typeface="+mn-cs"/>
                        </a:rPr>
                        <a:t>restitution jusqu’à C4K 60p; bouclage jusqu’à 4:2:2 10 bits</a:t>
                      </a:r>
                    </a:p>
                  </a:txBody>
                  <a:tcPr marL="6040" marR="6040" marT="6040" marB="0" anchor="ctr">
                    <a:lnL>
                      <a:noFill/>
                    </a:lnL>
                    <a:lnR w="12700" cap="flat" cmpd="sng" algn="ctr">
                      <a:solidFill>
                        <a:schemeClr val="tx1"/>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49"/>
                  </a:ext>
                </a:extLst>
              </a:tr>
              <a:tr h="212318">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 </a:t>
                      </a:r>
                    </a:p>
                  </a:txBody>
                  <a:tcPr marL="6040" marR="6040" marT="604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l" fontAlgn="ctr"/>
                      <a:r>
                        <a:rPr lang="fr-FR" sz="700" b="0" i="0" u="none" strike="noStrike">
                          <a:solidFill>
                            <a:schemeClr val="tx1"/>
                          </a:solidFill>
                          <a:effectLst/>
                          <a:latin typeface="Arial" panose="020B0604020202020204" pitchFamily="34" charset="0"/>
                          <a:cs typeface="Arial" panose="020B0604020202020204" pitchFamily="34" charset="0"/>
                        </a:rPr>
                        <a:t>Autres sorties</a:t>
                      </a:r>
                    </a:p>
                  </a:txBody>
                  <a:tcPr marL="6040" marR="6040" marT="6040" marB="0" anchor="ctr">
                    <a:lnL>
                      <a:noFill/>
                    </a:lnL>
                    <a:lnR>
                      <a:noFill/>
                    </a:lnR>
                    <a:lnT>
                      <a:noFill/>
                    </a:lnT>
                    <a:lnB>
                      <a:noFill/>
                    </a:lnB>
                    <a:lnTlToBr w="12700" cmpd="sng">
                      <a:noFill/>
                      <a:prstDash val="solid"/>
                    </a:lnTlToBr>
                    <a:lnBlToTr w="12700" cmpd="sng">
                      <a:noFill/>
                      <a:prstDash val="solid"/>
                    </a:lnBlToTr>
                    <a:solidFill>
                      <a:schemeClr val="bg1">
                        <a:lumMod val="85000"/>
                      </a:schemeClr>
                    </a:solidFill>
                  </a:tcPr>
                </a:tc>
                <a:tc>
                  <a:txBody>
                    <a:bodyPr/>
                    <a:lstStyle/>
                    <a:p>
                      <a:pPr algn="l" fontAlgn="ctr"/>
                      <a:r>
                        <a:rPr lang="fr-FR" sz="700" b="0" i="0" u="none" strike="noStrike">
                          <a:solidFill>
                            <a:schemeClr val="tx1"/>
                          </a:solidFill>
                          <a:effectLst/>
                          <a:latin typeface="Arial" panose="020B0604020202020204" pitchFamily="34" charset="0"/>
                          <a:cs typeface="Arial" panose="020B0604020202020204" pitchFamily="34" charset="0"/>
                        </a:rPr>
                        <a:t>microphone ext./audio ext. (3,5 mm, Plug-in Power) / casque (3,5 mm) / télécommande (2,5 mm) / </a:t>
                      </a:r>
                    </a:p>
                    <a:p>
                      <a:pPr algn="l" fontAlgn="ctr"/>
                      <a:r>
                        <a:rPr lang="fr-FR" sz="700" b="0" i="0" u="none" strike="noStrike">
                          <a:solidFill>
                            <a:schemeClr val="tx1"/>
                          </a:solidFill>
                          <a:effectLst/>
                          <a:latin typeface="Arial" panose="020B0604020202020204" pitchFamily="34" charset="0"/>
                          <a:cs typeface="Arial" panose="020B0604020202020204" pitchFamily="34" charset="0"/>
                        </a:rPr>
                        <a:t>Options: DMW-XLR1 (pour micro XLR, entrée micro 4 canaux) / poignée de batterie ext. (DMW-BGS5 en option) / synchronisation du flash</a:t>
                      </a:r>
                    </a:p>
                  </a:txBody>
                  <a:tcPr marL="6040" marR="6040" marT="604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50"/>
                  </a:ext>
                </a:extLst>
              </a:tr>
              <a:tr h="108892">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 </a:t>
                      </a:r>
                    </a:p>
                  </a:txBody>
                  <a:tcPr marL="6040" marR="6040" marT="6040" marB="0" anchor="ctr">
                    <a:lnL w="12700" cap="flat" cmpd="sng" algn="ctr">
                      <a:solidFill>
                        <a:schemeClr val="tx1"/>
                      </a:solidFill>
                      <a:prstDash val="solid"/>
                      <a:round/>
                      <a:headEnd type="none" w="med" len="med"/>
                      <a:tailEnd type="none" w="med" len="med"/>
                    </a:lnL>
                    <a:lnR>
                      <a:noFill/>
                    </a:lnR>
                    <a:lnT>
                      <a:noFill/>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fr-FR" sz="700" b="0" i="0" u="none" strike="noStrike">
                          <a:solidFill>
                            <a:schemeClr val="tx1"/>
                          </a:solidFill>
                          <a:effectLst/>
                          <a:latin typeface="Arial" panose="020B0604020202020204" pitchFamily="34" charset="0"/>
                          <a:cs typeface="Arial" panose="020B0604020202020204" pitchFamily="34" charset="0"/>
                        </a:rPr>
                        <a:t>Microphone /</a:t>
                      </a:r>
                      <a:r>
                        <a:rPr lang="fr-FR" sz="700" b="0" i="0" u="none" strike="noStrike" baseline="0">
                          <a:solidFill>
                            <a:schemeClr val="tx1"/>
                          </a:solidFill>
                          <a:effectLst/>
                          <a:latin typeface="Arial" panose="020B0604020202020204" pitchFamily="34" charset="0"/>
                          <a:cs typeface="Arial" panose="020B0604020202020204" pitchFamily="34" charset="0"/>
                        </a:rPr>
                        <a:t> </a:t>
                      </a:r>
                      <a:r>
                        <a:rPr lang="fr-FR" sz="700" b="0" i="0" u="none" strike="noStrike">
                          <a:solidFill>
                            <a:schemeClr val="tx1"/>
                          </a:solidFill>
                          <a:effectLst/>
                          <a:latin typeface="Arial" panose="020B0604020202020204" pitchFamily="34" charset="0"/>
                          <a:cs typeface="Arial" panose="020B0604020202020204" pitchFamily="34" charset="0"/>
                        </a:rPr>
                        <a:t>haut-parleur</a:t>
                      </a:r>
                    </a:p>
                  </a:txBody>
                  <a:tcPr marL="6040" marR="6040" marT="6040" marB="0" anchor="ctr">
                    <a:lnL>
                      <a:noFill/>
                    </a:lnL>
                    <a:lnR>
                      <a:noFill/>
                    </a:lnR>
                    <a:lnT>
                      <a:noFill/>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fr-FR" sz="700" b="0" i="0" u="none" strike="noStrike">
                          <a:solidFill>
                            <a:schemeClr val="tx1"/>
                          </a:solidFill>
                          <a:effectLst/>
                          <a:latin typeface="Arial" panose="020B0604020202020204" pitchFamily="34" charset="0"/>
                          <a:cs typeface="Arial" panose="020B0604020202020204" pitchFamily="34" charset="0"/>
                        </a:rPr>
                        <a:t>• (stéréo) / • (mono)</a:t>
                      </a:r>
                    </a:p>
                  </a:txBody>
                  <a:tcPr marL="6040" marR="6040" marT="6040" marB="0" anchor="ctr">
                    <a:lnL>
                      <a:noFill/>
                    </a:lnL>
                    <a:lnR w="12700" cap="flat" cmpd="sng" algn="ctr">
                      <a:solidFill>
                        <a:schemeClr val="tx1"/>
                      </a:solidFill>
                      <a:prstDash val="solid"/>
                      <a:round/>
                      <a:headEnd type="none" w="med" len="med"/>
                      <a:tailEnd type="none" w="med" len="med"/>
                    </a:lnR>
                    <a:lnT>
                      <a:noFill/>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51"/>
                  </a:ext>
                </a:extLst>
              </a:tr>
              <a:tr h="115787">
                <a:tc gridSpan="3">
                  <a:txBody>
                    <a:bodyPr/>
                    <a:lstStyle/>
                    <a:p>
                      <a:pPr algn="l" fontAlgn="ctr"/>
                      <a:r>
                        <a:rPr lang="fr-FR" sz="700" b="0" i="0" u="none" strike="noStrike">
                          <a:solidFill>
                            <a:schemeClr val="tx1"/>
                          </a:solidFill>
                          <a:effectLst/>
                          <a:latin typeface="Arial" panose="020B0604020202020204" pitchFamily="34" charset="0"/>
                          <a:cs typeface="Arial" panose="020B0604020202020204" pitchFamily="34" charset="0"/>
                        </a:rPr>
                        <a:t>ALIMENTATION / DIMENSIONS</a:t>
                      </a:r>
                    </a:p>
                  </a:txBody>
                  <a:tcPr marL="6040" marR="6040" marT="60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hMerge="1">
                  <a:txBody>
                    <a:bodyPr/>
                    <a:lstStyle/>
                    <a:p>
                      <a:endParaRPr lang="de-DE"/>
                    </a:p>
                  </a:txBody>
                  <a:tcPr>
                    <a:lnL w="12700" cmpd="sng">
                      <a:noFill/>
                      <a:prstDash val="solid"/>
                    </a:lnL>
                    <a:lnT w="12700" cap="flat" cmpd="sng" algn="ctr">
                      <a:solidFill>
                        <a:schemeClr val="tx1"/>
                      </a:solidFill>
                      <a:prstDash val="solid"/>
                      <a:round/>
                      <a:headEnd type="none" w="med" len="med"/>
                      <a:tailEnd type="none" w="med" len="med"/>
                    </a:lnT>
                  </a:tcPr>
                </a:tc>
                <a:tc hMerge="1">
                  <a:txBody>
                    <a:bodyPr/>
                    <a:lstStyle/>
                    <a:p>
                      <a:endParaRPr lang="de-DE"/>
                    </a:p>
                  </a:txBody>
                  <a:tcPr>
                    <a:lnL w="12700" cmpd="sng">
                      <a:noFill/>
                      <a:prstDash val="solid"/>
                    </a:lnL>
                    <a:lnT w="635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52"/>
                  </a:ext>
                </a:extLst>
              </a:tr>
              <a:tr h="142393">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 </a:t>
                      </a:r>
                    </a:p>
                  </a:txBody>
                  <a:tcPr marL="6040" marR="6040" marT="6040"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l" fontAlgn="ctr"/>
                      <a:r>
                        <a:rPr lang="fr-FR" sz="700" b="0" i="0" u="none" strike="noStrike">
                          <a:solidFill>
                            <a:schemeClr val="tx1"/>
                          </a:solidFill>
                          <a:effectLst/>
                          <a:latin typeface="Arial" panose="020B0604020202020204" pitchFamily="34" charset="0"/>
                          <a:cs typeface="Arial" panose="020B0604020202020204" pitchFamily="34" charset="0"/>
                        </a:rPr>
                        <a:t>Accumulateur / capacité</a:t>
                      </a:r>
                    </a:p>
                  </a:txBody>
                  <a:tcPr marL="6040" marR="6040" marT="6040" marB="0" anchor="ctr">
                    <a:lnL>
                      <a:noFill/>
                    </a:lnL>
                    <a:lnR>
                      <a:noFill/>
                    </a:lnR>
                    <a:lnT w="12700" cmpd="sng">
                      <a:noFill/>
                      <a:prstDash val="solid"/>
                    </a:lnT>
                    <a:lnB>
                      <a:noFill/>
                    </a:lnB>
                    <a:lnTlToBr w="12700" cmpd="sng">
                      <a:noFill/>
                      <a:prstDash val="solid"/>
                    </a:lnTlToBr>
                    <a:lnBlToTr w="12700" cmpd="sng">
                      <a:noFill/>
                      <a:prstDash val="solid"/>
                    </a:lnBlToTr>
                    <a:solidFill>
                      <a:schemeClr val="bg1"/>
                    </a:solidFill>
                  </a:tcPr>
                </a:tc>
                <a:tc>
                  <a:txBody>
                    <a:bodyPr/>
                    <a:lstStyle/>
                    <a:p>
                      <a:pPr marL="0" marR="0" indent="0" algn="l" defTabSz="521437" rtl="0" eaLnBrk="1" fontAlgn="ctr" latinLnBrk="0" hangingPunct="1">
                        <a:lnSpc>
                          <a:spcPct val="100000"/>
                        </a:lnSpc>
                        <a:spcBef>
                          <a:spcPts val="0"/>
                        </a:spcBef>
                        <a:spcAft>
                          <a:spcPts val="0"/>
                        </a:spcAft>
                        <a:buClrTx/>
                        <a:buSzTx/>
                        <a:buFontTx/>
                        <a:buNone/>
                        <a:tabLst/>
                        <a:defRPr/>
                      </a:pPr>
                      <a:r>
                        <a:rPr lang="fr-FR" sz="700" b="0" i="0" u="none" strike="noStrike">
                          <a:solidFill>
                            <a:schemeClr val="tx1"/>
                          </a:solidFill>
                          <a:effectLst/>
                          <a:latin typeface="Arial" panose="020B0604020202020204" pitchFamily="34" charset="0"/>
                          <a:cs typeface="Arial" panose="020B0604020202020204" pitchFamily="34" charset="0"/>
                        </a:rPr>
                        <a:t>Batterie Li-Ion</a:t>
                      </a:r>
                      <a:r>
                        <a:rPr lang="fr-FR" sz="700" b="0" i="0" u="none" strike="noStrike" baseline="0">
                          <a:solidFill>
                            <a:schemeClr val="tx1"/>
                          </a:solidFill>
                          <a:effectLst/>
                          <a:latin typeface="Arial" panose="020B0604020202020204" pitchFamily="34" charset="0"/>
                          <a:cs typeface="Arial" panose="020B0604020202020204" pitchFamily="34" charset="0"/>
                        </a:rPr>
                        <a:t> 7,2 V, 2200 mAh / </a:t>
                      </a:r>
                      <a:r>
                        <a:rPr lang="fr-FR" sz="700" b="0" i="0" u="none" strike="noStrike">
                          <a:solidFill>
                            <a:schemeClr val="tx1"/>
                          </a:solidFill>
                          <a:effectLst/>
                          <a:latin typeface="Arial" panose="020B0604020202020204" pitchFamily="34" charset="0"/>
                          <a:cs typeface="Arial" panose="020B0604020202020204" pitchFamily="34" charset="0"/>
                        </a:rPr>
                        <a:t>env. 370 images ou 1250 images en mode PowerSave LVF; env. 90 min. en MP4 (4K/60p)</a:t>
                      </a:r>
                    </a:p>
                  </a:txBody>
                  <a:tcPr marL="6040" marR="6040" marT="6040"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53"/>
                  </a:ext>
                </a:extLst>
              </a:tr>
              <a:tr h="115787">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 </a:t>
                      </a:r>
                    </a:p>
                  </a:txBody>
                  <a:tcPr marL="6040" marR="6040" marT="6040" marB="0" anchor="ctr">
                    <a:lnL w="12700" cap="flat" cmpd="sng" algn="ctr">
                      <a:solidFill>
                        <a:schemeClr val="tx1"/>
                      </a:solidFill>
                      <a:prstDash val="solid"/>
                      <a:round/>
                      <a:headEnd type="none" w="med" len="med"/>
                      <a:tailEnd type="none" w="med" len="med"/>
                    </a:lnL>
                    <a:lnR>
                      <a:noFill/>
                    </a:lnR>
                    <a:lnT>
                      <a:noFill/>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fr-FR" sz="700" b="0" i="0" u="none" strike="noStrike">
                          <a:solidFill>
                            <a:schemeClr val="tx1"/>
                          </a:solidFill>
                          <a:effectLst/>
                          <a:latin typeface="Arial" panose="020B0604020202020204" pitchFamily="34" charset="0"/>
                          <a:cs typeface="Arial" panose="020B0604020202020204" pitchFamily="34" charset="0"/>
                        </a:rPr>
                        <a:t>Dimensions du boîtier / Poids</a:t>
                      </a:r>
                    </a:p>
                  </a:txBody>
                  <a:tcPr marL="6040" marR="6040" marT="6040" marB="0" anchor="ctr">
                    <a:lnL>
                      <a:noFill/>
                    </a:lnL>
                    <a:lnR>
                      <a:noFill/>
                    </a:lnR>
                    <a:lnT>
                      <a:noFill/>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521437" rtl="0" eaLnBrk="1" fontAlgn="ctr" latinLnBrk="0" hangingPunct="1">
                        <a:lnSpc>
                          <a:spcPct val="100000"/>
                        </a:lnSpc>
                        <a:spcBef>
                          <a:spcPts val="0"/>
                        </a:spcBef>
                        <a:spcAft>
                          <a:spcPts val="0"/>
                        </a:spcAft>
                        <a:buClrTx/>
                        <a:buSzTx/>
                        <a:buFontTx/>
                        <a:buNone/>
                        <a:tabLst/>
                        <a:defRPr/>
                      </a:pPr>
                      <a:r>
                        <a:rPr lang="fr-FR" sz="700" b="0" i="0" u="none" strike="noStrike">
                          <a:solidFill>
                            <a:schemeClr val="tx1"/>
                          </a:solidFill>
                          <a:effectLst/>
                          <a:latin typeface="Arial" panose="020B0604020202020204" pitchFamily="34" charset="0"/>
                          <a:cs typeface="Arial" panose="020B0604020202020204" pitchFamily="34" charset="0"/>
                        </a:rPr>
                        <a:t>13,4 x 10,2 x 9,0 cm (boîtier) / 740 g (boîtier</a:t>
                      </a:r>
                      <a:r>
                        <a:rPr lang="fr-FR" sz="700" b="0" i="0" u="none" strike="noStrike" baseline="0">
                          <a:solidFill>
                            <a:schemeClr val="tx1"/>
                          </a:solidFill>
                          <a:effectLst/>
                          <a:latin typeface="Arial" panose="020B0604020202020204" pitchFamily="34" charset="0"/>
                          <a:cs typeface="Arial" panose="020B0604020202020204" pitchFamily="34" charset="0"/>
                        </a:rPr>
                        <a:t> </a:t>
                      </a:r>
                      <a:r>
                        <a:rPr lang="fr-FR" sz="700" b="0" i="0" u="none" strike="noStrike">
                          <a:solidFill>
                            <a:schemeClr val="tx1"/>
                          </a:solidFill>
                          <a:effectLst/>
                          <a:latin typeface="Arial" panose="020B0604020202020204" pitchFamily="34" charset="0"/>
                          <a:cs typeface="Arial" panose="020B0604020202020204" pitchFamily="34" charset="0"/>
                        </a:rPr>
                        <a:t>avec batterie et carte SD)</a:t>
                      </a:r>
                    </a:p>
                  </a:txBody>
                  <a:tcPr marL="6040" marR="6040" marT="6040" marB="0" anchor="ctr">
                    <a:lnL>
                      <a:noFill/>
                    </a:lnL>
                    <a:lnR w="12700" cap="flat" cmpd="sng" algn="ctr">
                      <a:solidFill>
                        <a:schemeClr val="tx1"/>
                      </a:solidFill>
                      <a:prstDash val="solid"/>
                      <a:round/>
                      <a:headEnd type="none" w="med" len="med"/>
                      <a:tailEnd type="none" w="med" len="med"/>
                    </a:lnR>
                    <a:lnT>
                      <a:noFill/>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54"/>
                  </a:ext>
                </a:extLst>
              </a:tr>
              <a:tr h="115787">
                <a:tc gridSpan="3">
                  <a:txBody>
                    <a:bodyPr/>
                    <a:lstStyle/>
                    <a:p>
                      <a:pPr algn="l" fontAlgn="ctr"/>
                      <a:r>
                        <a:rPr lang="fr-FR" sz="700" b="0" i="0" u="none" strike="noStrike">
                          <a:solidFill>
                            <a:schemeClr val="tx1"/>
                          </a:solidFill>
                          <a:effectLst/>
                          <a:latin typeface="Arial" panose="020B0604020202020204" pitchFamily="34" charset="0"/>
                          <a:cs typeface="Arial" panose="020B0604020202020204" pitchFamily="34" charset="0"/>
                        </a:rPr>
                        <a:t>ACCESSOIRES STANDARD</a:t>
                      </a:r>
                    </a:p>
                  </a:txBody>
                  <a:tcPr marL="6040" marR="6040" marT="60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hMerge="1">
                  <a:txBody>
                    <a:bodyPr/>
                    <a:lstStyle/>
                    <a:p>
                      <a:endParaRPr lang="de-DE"/>
                    </a:p>
                  </a:txBody>
                  <a:tcPr>
                    <a:lnL w="12700" cmpd="sng">
                      <a:noFill/>
                      <a:prstDash val="solid"/>
                    </a:lnL>
                    <a:lnT w="12700" cap="flat" cmpd="sng" algn="ctr">
                      <a:solidFill>
                        <a:schemeClr val="tx1"/>
                      </a:solidFill>
                      <a:prstDash val="solid"/>
                      <a:round/>
                      <a:headEnd type="none" w="med" len="med"/>
                      <a:tailEnd type="none" w="med" len="med"/>
                    </a:lnT>
                  </a:tcPr>
                </a:tc>
                <a:tc hMerge="1">
                  <a:txBody>
                    <a:bodyPr/>
                    <a:lstStyle/>
                    <a:p>
                      <a:endParaRPr lang="de-DE"/>
                    </a:p>
                  </a:txBody>
                  <a:tcPr>
                    <a:lnL w="12700" cmpd="sng">
                      <a:noFill/>
                      <a:prstDash val="solid"/>
                    </a:lnL>
                    <a:lnT w="12700" cmpd="sng">
                      <a:noFill/>
                      <a:prstDash val="solid"/>
                    </a:lnT>
                  </a:tcPr>
                </a:tc>
                <a:extLst>
                  <a:ext uri="{0D108BD9-81ED-4DB2-BD59-A6C34878D82A}">
                    <a16:rowId xmlns:a16="http://schemas.microsoft.com/office/drawing/2014/main" val="10056"/>
                  </a:ext>
                </a:extLst>
              </a:tr>
              <a:tr h="108892">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 </a:t>
                      </a:r>
                    </a:p>
                  </a:txBody>
                  <a:tcPr marL="6040" marR="6040" marT="6040"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l" fontAlgn="ctr"/>
                      <a:r>
                        <a:rPr lang="fr-FR" sz="700" b="0" i="0" u="none" strike="noStrike">
                          <a:solidFill>
                            <a:schemeClr val="tx1"/>
                          </a:solidFill>
                          <a:effectLst/>
                          <a:latin typeface="Arial" panose="020B0604020202020204" pitchFamily="34" charset="0"/>
                          <a:cs typeface="Arial" panose="020B0604020202020204" pitchFamily="34" charset="0"/>
                        </a:rPr>
                        <a:t>Logiciel (à télécharger)</a:t>
                      </a:r>
                    </a:p>
                  </a:txBody>
                  <a:tcPr marL="6040" marR="6040" marT="6040" marB="0" anchor="ctr">
                    <a:lnL>
                      <a:noFill/>
                    </a:lnL>
                    <a:lnR>
                      <a:noFill/>
                    </a:lnR>
                    <a:lnT w="12700" cmpd="sng">
                      <a:noFill/>
                      <a:prstDash val="solid"/>
                    </a:lnT>
                    <a:lnB>
                      <a:noFill/>
                    </a:lnB>
                    <a:lnTlToBr w="12700" cmpd="sng">
                      <a:noFill/>
                      <a:prstDash val="solid"/>
                    </a:lnTlToBr>
                    <a:lnBlToTr w="12700" cmpd="sng">
                      <a:noFill/>
                      <a:prstDash val="solid"/>
                    </a:lnBlToTr>
                    <a:solidFill>
                      <a:srgbClr val="FFFFFF"/>
                    </a:solidFill>
                  </a:tcPr>
                </a:tc>
                <a:tc>
                  <a:txBody>
                    <a:bodyPr/>
                    <a:lstStyle/>
                    <a:p>
                      <a:pPr algn="l" fontAlgn="ctr"/>
                      <a:r>
                        <a:rPr lang="fr-FR" sz="700" b="0" i="0" u="none" strike="noStrike">
                          <a:solidFill>
                            <a:schemeClr val="tx1"/>
                          </a:solidFill>
                          <a:effectLst/>
                          <a:latin typeface="Arial" panose="020B0604020202020204" pitchFamily="34" charset="0"/>
                          <a:cs typeface="Arial" panose="020B0604020202020204" pitchFamily="34" charset="0"/>
                        </a:rPr>
                        <a:t>LUMIX Sync, LUMIX Tether, Silkypix</a:t>
                      </a:r>
                    </a:p>
                  </a:txBody>
                  <a:tcPr marL="6040" marR="6040" marT="6040"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57"/>
                  </a:ext>
                </a:extLst>
              </a:tr>
              <a:tr h="108892">
                <a:tc>
                  <a:txBody>
                    <a:bodyPr/>
                    <a:lstStyle/>
                    <a:p>
                      <a:pPr algn="l" fontAlgn="ctr"/>
                      <a:r>
                        <a:rPr lang="fr-FR" sz="700" b="0" i="0" u="none" strike="noStrike">
                          <a:solidFill>
                            <a:srgbClr val="000000"/>
                          </a:solidFill>
                          <a:effectLst/>
                          <a:latin typeface="Arial" panose="020B0604020202020204" pitchFamily="34" charset="0"/>
                          <a:cs typeface="Arial" panose="020B0604020202020204" pitchFamily="34" charset="0"/>
                        </a:rPr>
                        <a:t> </a:t>
                      </a:r>
                    </a:p>
                  </a:txBody>
                  <a:tcPr marL="6040" marR="6040" marT="6040"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fr-FR" sz="700" b="0" i="0" u="none" strike="noStrike">
                          <a:solidFill>
                            <a:schemeClr val="tx1"/>
                          </a:solidFill>
                          <a:effectLst/>
                          <a:latin typeface="Arial" panose="020B0604020202020204" pitchFamily="34" charset="0"/>
                          <a:cs typeface="Arial" panose="020B0604020202020204" pitchFamily="34" charset="0"/>
                        </a:rPr>
                        <a:t>Fournis en série</a:t>
                      </a:r>
                    </a:p>
                  </a:txBody>
                  <a:tcPr marL="6040" marR="6040" marT="6040" marB="0" anchor="ctr">
                    <a:lnL>
                      <a:noFill/>
                    </a:lnL>
                    <a:lnR>
                      <a:noFill/>
                    </a:lnR>
                    <a:lnT>
                      <a:noFill/>
                    </a:lnT>
                    <a:lnB w="12700" cap="flat" cmpd="sng" algn="ctr">
                      <a:solidFill>
                        <a:schemeClr val="tx1"/>
                      </a:solidFill>
                      <a:prstDash val="solid"/>
                      <a:round/>
                      <a:headEnd type="none" w="med" len="med"/>
                      <a:tailEnd type="none" w="med" len="med"/>
                    </a:lnB>
                    <a:solidFill>
                      <a:srgbClr val="D9D9D9"/>
                    </a:solidFill>
                  </a:tcPr>
                </a:tc>
                <a:tc>
                  <a:txBody>
                    <a:bodyPr/>
                    <a:lstStyle/>
                    <a:p>
                      <a:pPr algn="l" fontAlgn="ctr"/>
                      <a:r>
                        <a:rPr lang="fr-FR" sz="700" b="0" i="0" u="none" strike="noStrike" dirty="0">
                          <a:solidFill>
                            <a:schemeClr val="tx1"/>
                          </a:solidFill>
                          <a:effectLst/>
                          <a:latin typeface="Arial" panose="020B0604020202020204" pitchFamily="34" charset="0"/>
                          <a:cs typeface="Arial" panose="020B0604020202020204" pitchFamily="34" charset="0"/>
                        </a:rPr>
                        <a:t>Batterie (DMW-BLK22), chargeur, câble USB, adaptateur secteur, couvercle de la griffe porte-flash, bandoulière,</a:t>
                      </a:r>
                      <a:r>
                        <a:rPr lang="fr-FR" sz="700" b="0" i="0" u="none" strike="noStrike" baseline="0" dirty="0">
                          <a:solidFill>
                            <a:schemeClr val="tx1"/>
                          </a:solidFill>
                          <a:effectLst/>
                          <a:latin typeface="Arial" panose="020B0604020202020204" pitchFamily="34" charset="0"/>
                          <a:cs typeface="Arial" panose="020B0604020202020204" pitchFamily="34" charset="0"/>
                        </a:rPr>
                        <a:t> </a:t>
                      </a:r>
                      <a:r>
                        <a:rPr lang="fr-FR" sz="700" b="0" i="0" u="none" strike="noStrike" dirty="0">
                          <a:solidFill>
                            <a:schemeClr val="tx1"/>
                          </a:solidFill>
                          <a:effectLst/>
                          <a:latin typeface="Arial" panose="020B0604020202020204" pitchFamily="34" charset="0"/>
                          <a:cs typeface="Arial" panose="020B0604020202020204" pitchFamily="34" charset="0"/>
                        </a:rPr>
                        <a:t>couvercle du boîtier</a:t>
                      </a:r>
                    </a:p>
                  </a:txBody>
                  <a:tcPr marL="6040" marR="6040" marT="604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10058"/>
                  </a:ext>
                </a:extLst>
              </a:tr>
            </a:tbl>
          </a:graphicData>
        </a:graphic>
      </p:graphicFrame>
      <p:sp>
        <p:nvSpPr>
          <p:cNvPr id="3" name="Textplatzhalter 4">
            <a:extLst>
              <a:ext uri="{FF2B5EF4-FFF2-40B4-BE49-F238E27FC236}">
                <a16:creationId xmlns:a16="http://schemas.microsoft.com/office/drawing/2014/main" id="{CFAB07DB-A475-30B5-82FD-5EA649CF2812}"/>
              </a:ext>
            </a:extLst>
          </p:cNvPr>
          <p:cNvSpPr txBox="1">
            <a:spLocks/>
          </p:cNvSpPr>
          <p:nvPr/>
        </p:nvSpPr>
        <p:spPr>
          <a:xfrm>
            <a:off x="184150" y="10301990"/>
            <a:ext cx="6797986" cy="123111"/>
          </a:xfrm>
          <a:prstGeom prst="rect">
            <a:avLst/>
          </a:prstGeom>
        </p:spPr>
        <p:txBody>
          <a:bodyPr lIns="0" tIns="0" rIns="0" bIns="0" anchor="b" anchorCtr="0">
            <a:spAutoFit/>
          </a:bodyPr>
          <a:lstStyle>
            <a:lvl1pPr marL="391077" indent="-391077" algn="l" defTabSz="521437" rtl="0" eaLnBrk="1" latinLnBrk="0" hangingPunct="1">
              <a:spcBef>
                <a:spcPct val="20000"/>
              </a:spcBef>
              <a:buFont typeface="Arial"/>
              <a:buNone/>
              <a:defRPr sz="600" kern="1200">
                <a:solidFill>
                  <a:schemeClr val="tx1"/>
                </a:solidFill>
                <a:latin typeface="+mn-lt"/>
                <a:ea typeface="+mn-ea"/>
                <a:cs typeface="+mn-cs"/>
              </a:defRPr>
            </a:lvl1pPr>
            <a:lvl2pPr marL="847334" indent="-325898" algn="l" defTabSz="521437" rtl="0" eaLnBrk="1" latinLnBrk="0" hangingPunct="1">
              <a:spcBef>
                <a:spcPct val="20000"/>
              </a:spcBef>
              <a:buFont typeface="Arial"/>
              <a:buChar char="–"/>
              <a:defRPr sz="3200" kern="1200">
                <a:solidFill>
                  <a:schemeClr val="tx1"/>
                </a:solidFill>
                <a:latin typeface="+mn-lt"/>
                <a:ea typeface="+mn-ea"/>
                <a:cs typeface="+mn-cs"/>
              </a:defRPr>
            </a:lvl2pPr>
            <a:lvl3pPr marL="1303592" indent="-260718" algn="l" defTabSz="521437" rtl="0" eaLnBrk="1" latinLnBrk="0" hangingPunct="1">
              <a:spcBef>
                <a:spcPct val="20000"/>
              </a:spcBef>
              <a:buFont typeface="Arial"/>
              <a:buChar char="•"/>
              <a:defRPr sz="2700" kern="1200">
                <a:solidFill>
                  <a:schemeClr val="tx1"/>
                </a:solidFill>
                <a:latin typeface="+mn-lt"/>
                <a:ea typeface="+mn-ea"/>
                <a:cs typeface="+mn-cs"/>
              </a:defRPr>
            </a:lvl3pPr>
            <a:lvl4pPr marL="1825028" indent="-260718" algn="l" defTabSz="521437" rtl="0" eaLnBrk="1" latinLnBrk="0" hangingPunct="1">
              <a:spcBef>
                <a:spcPct val="20000"/>
              </a:spcBef>
              <a:buFont typeface="Arial"/>
              <a:buChar char="–"/>
              <a:defRPr sz="2300" kern="1200">
                <a:solidFill>
                  <a:schemeClr val="tx1"/>
                </a:solidFill>
                <a:latin typeface="+mn-lt"/>
                <a:ea typeface="+mn-ea"/>
                <a:cs typeface="+mn-cs"/>
              </a:defRPr>
            </a:lvl4pPr>
            <a:lvl5pPr marL="2346465" indent="-260718" algn="l" defTabSz="521437" rtl="0" eaLnBrk="1" latinLnBrk="0" hangingPunct="1">
              <a:spcBef>
                <a:spcPct val="20000"/>
              </a:spcBef>
              <a:buFont typeface="Arial"/>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a:tabLst>
                <a:tab pos="1885950" algn="l"/>
              </a:tabLst>
            </a:pPr>
            <a:r>
              <a:rPr lang="fr-FR" sz="800">
                <a:latin typeface="Arial" panose="020B0604020202020204" pitchFamily="34" charset="0"/>
                <a:cs typeface="Arial" panose="020B0604020202020204" pitchFamily="34" charset="0"/>
              </a:rPr>
              <a:t>Autres informations et caractéristiques techniques: www.panasonic.ch</a:t>
            </a:r>
          </a:p>
        </p:txBody>
      </p:sp>
    </p:spTree>
    <p:extLst>
      <p:ext uri="{BB962C8B-B14F-4D97-AF65-F5344CB8AC3E}">
        <p14:creationId xmlns:p14="http://schemas.microsoft.com/office/powerpoint/2010/main" val="1379159116"/>
      </p:ext>
    </p:extLst>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1981</Words>
  <Application>Microsoft Office PowerPoint</Application>
  <PresentationFormat>Benutzerdefiniert</PresentationFormat>
  <Paragraphs>196</Paragraphs>
  <Slides>2</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vt:i4>
      </vt:variant>
    </vt:vector>
  </HeadingPairs>
  <TitlesOfParts>
    <vt:vector size="8" baseType="lpstr">
      <vt:lpstr>Arial</vt:lpstr>
      <vt:lpstr>Arial Narrow</vt:lpstr>
      <vt:lpstr>Calibri</vt:lpstr>
      <vt:lpstr>DINPro-CondMedium</vt:lpstr>
      <vt:lpstr>DINPro-CondRegular</vt:lpstr>
      <vt:lpstr>Office-Design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2023-01-09T10:15:36Z</dcterms:created>
  <dcterms:modified xsi:type="dcterms:W3CDTF">2023-01-09T10:16:17Z</dcterms:modified>
</cp:coreProperties>
</file>