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handoutMasterIdLst>
    <p:handoutMasterId r:id="rId5"/>
  </p:handoutMasterIdLst>
  <p:sldIdLst>
    <p:sldId id="292" r:id="rId2"/>
    <p:sldId id="291" r:id="rId3"/>
  </p:sldIdLst>
  <p:sldSz cx="7562850" cy="10688638"/>
  <p:notesSz cx="7099300" cy="10234613"/>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9" pos="227" userDrawn="1">
          <p15:clr>
            <a:srgbClr val="A4A3A4"/>
          </p15:clr>
        </p15:guide>
        <p15:guide id="20" pos="4537" userDrawn="1">
          <p15:clr>
            <a:srgbClr val="A4A3A4"/>
          </p15:clr>
        </p15:guide>
        <p15:guide id="21" orient="horz" pos="6519" userDrawn="1">
          <p15:clr>
            <a:srgbClr val="A4A3A4"/>
          </p15:clr>
        </p15:guide>
        <p15:guide id="22" orient="horz" pos="2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ECF0"/>
    <a:srgbClr val="A50034"/>
    <a:srgbClr val="6F6F6F"/>
    <a:srgbClr val="D8117D"/>
    <a:srgbClr val="6B8B8D"/>
    <a:srgbClr val="141414"/>
    <a:srgbClr val="546979"/>
    <a:srgbClr val="000000"/>
    <a:srgbClr val="5BF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32" y="72"/>
      </p:cViewPr>
      <p:guideLst>
        <p:guide pos="227"/>
        <p:guide pos="4537"/>
        <p:guide orient="horz" pos="6519"/>
        <p:guide orient="horz" pos="21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05C9AF4-8284-4120-B0E4-2AC9B7CAF8AD}"/>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61808AC0-48B7-4694-A7AC-4BB3752D2629}"/>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24E3040-F86B-4F55-9DA0-FF9206694D9D}" type="datetimeFigureOut">
              <a:rPr lang="en-US" smtClean="0"/>
              <a:t>1/9/2023</a:t>
            </a:fld>
            <a:endParaRPr lang="en-US"/>
          </a:p>
        </p:txBody>
      </p:sp>
      <p:sp>
        <p:nvSpPr>
          <p:cNvPr id="4" name="Fußzeilenplatzhalter 3">
            <a:extLst>
              <a:ext uri="{FF2B5EF4-FFF2-40B4-BE49-F238E27FC236}">
                <a16:creationId xmlns:a16="http://schemas.microsoft.com/office/drawing/2014/main" id="{21BFA8D6-6C48-4970-A1B0-B3D1E34B427D}"/>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27731F20-B74A-447D-8008-18589F55157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88BDF44-D09E-49DC-9272-455AF732B61F}" type="slidenum">
              <a:rPr lang="en-US" smtClean="0"/>
              <a:t>‹Nr.›</a:t>
            </a:fld>
            <a:endParaRPr lang="en-US"/>
          </a:p>
        </p:txBody>
      </p:sp>
    </p:spTree>
    <p:extLst>
      <p:ext uri="{BB962C8B-B14F-4D97-AF65-F5344CB8AC3E}">
        <p14:creationId xmlns:p14="http://schemas.microsoft.com/office/powerpoint/2010/main" val="353929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1DBEC5F-5116-44C1-A35C-1123DE7A92B1}" type="datetimeFigureOut">
              <a:rPr lang="de-DE" smtClean="0"/>
              <a:pPr/>
              <a:t>09.01.2023</a:t>
            </a:fld>
            <a:endParaRPr lang="de-DE"/>
          </a:p>
        </p:txBody>
      </p:sp>
      <p:sp>
        <p:nvSpPr>
          <p:cNvPr id="4" name="Folienbildplatzhalter 3"/>
          <p:cNvSpPr>
            <a:spLocks noGrp="1" noRot="1" noChangeAspect="1"/>
          </p:cNvSpPr>
          <p:nvPr>
            <p:ph type="sldImg" idx="2"/>
          </p:nvPr>
        </p:nvSpPr>
        <p:spPr>
          <a:xfrm>
            <a:off x="2192338" y="768350"/>
            <a:ext cx="27146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2E5D356-935C-4C87-9F33-6FA95C727815}" type="slidenum">
              <a:rPr lang="de-DE" smtClean="0"/>
              <a:pPr/>
              <a:t>‹Nr.›</a:t>
            </a:fld>
            <a:endParaRPr lang="de-DE"/>
          </a:p>
        </p:txBody>
      </p:sp>
    </p:spTree>
    <p:extLst>
      <p:ext uri="{BB962C8B-B14F-4D97-AF65-F5344CB8AC3E}">
        <p14:creationId xmlns:p14="http://schemas.microsoft.com/office/powerpoint/2010/main" val="398806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Vorderseite-Produktbild">
    <p:spTree>
      <p:nvGrpSpPr>
        <p:cNvPr id="1" name=""/>
        <p:cNvGrpSpPr/>
        <p:nvPr/>
      </p:nvGrpSpPr>
      <p:grpSpPr>
        <a:xfrm>
          <a:off x="0" y="0"/>
          <a:ext cx="0" cy="0"/>
          <a:chOff x="0" y="0"/>
          <a:chExt cx="0" cy="0"/>
        </a:xfrm>
      </p:grpSpPr>
      <p:sp>
        <p:nvSpPr>
          <p:cNvPr id="104" name="Textplatzhalter 30">
            <a:extLst>
              <a:ext uri="{FF2B5EF4-FFF2-40B4-BE49-F238E27FC236}">
                <a16:creationId xmlns:a16="http://schemas.microsoft.com/office/drawing/2014/main" id="{11CF8F80-1634-6145-BD18-CC92BED7FDFB}"/>
              </a:ext>
            </a:extLst>
          </p:cNvPr>
          <p:cNvSpPr>
            <a:spLocks noGrp="1"/>
          </p:cNvSpPr>
          <p:nvPr>
            <p:ph type="body" sz="quarter" idx="87" hasCustomPrompt="1"/>
          </p:nvPr>
        </p:nvSpPr>
        <p:spPr>
          <a:xfrm>
            <a:off x="359925" y="7084800"/>
            <a:ext cx="1785051" cy="437021"/>
          </a:xfrm>
          <a:prstGeom prst="rect">
            <a:avLst/>
          </a:prstGeom>
        </p:spPr>
        <p:txBody>
          <a:bodyPr wrap="none" lIns="0" tIns="0" rIns="0" bIns="0"/>
          <a:lstStyle>
            <a:lvl1pPr marL="0" indent="0">
              <a:lnSpc>
                <a:spcPts val="1500"/>
              </a:lnSpc>
              <a:spcBef>
                <a:spcPts val="0"/>
              </a:spcBef>
              <a:buNone/>
              <a:defRPr sz="700">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1234567890550 | UVP 1.255,00 €</a:t>
            </a:r>
          </a:p>
        </p:txBody>
      </p:sp>
      <p:sp>
        <p:nvSpPr>
          <p:cNvPr id="101" name="Textplatzhalter 30">
            <a:extLst>
              <a:ext uri="{FF2B5EF4-FFF2-40B4-BE49-F238E27FC236}">
                <a16:creationId xmlns:a16="http://schemas.microsoft.com/office/drawing/2014/main" id="{27144282-9A14-1647-84D3-0F097BCDE9D0}"/>
              </a:ext>
            </a:extLst>
          </p:cNvPr>
          <p:cNvSpPr>
            <a:spLocks noGrp="1"/>
          </p:cNvSpPr>
          <p:nvPr>
            <p:ph type="body" sz="quarter" idx="86" hasCustomPrompt="1"/>
          </p:nvPr>
        </p:nvSpPr>
        <p:spPr>
          <a:xfrm>
            <a:off x="359926" y="6609600"/>
            <a:ext cx="1785051" cy="437021"/>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1234567890650 | UVP 1.265,00 €</a:t>
            </a:r>
          </a:p>
        </p:txBody>
      </p:sp>
      <p:sp>
        <p:nvSpPr>
          <p:cNvPr id="50" name="Bildplatzhalter 12">
            <a:extLst>
              <a:ext uri="{FF2B5EF4-FFF2-40B4-BE49-F238E27FC236}">
                <a16:creationId xmlns:a16="http://schemas.microsoft.com/office/drawing/2014/main" id="{6E65A84F-9C86-0647-BB6B-BE0B0FB91AD8}"/>
              </a:ext>
            </a:extLst>
          </p:cNvPr>
          <p:cNvSpPr>
            <a:spLocks noGrp="1"/>
          </p:cNvSpPr>
          <p:nvPr>
            <p:ph type="pic" sz="quarter" idx="75"/>
          </p:nvPr>
        </p:nvSpPr>
        <p:spPr>
          <a:xfrm>
            <a:off x="24696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1" name="Bildplatzhalter 12">
            <a:extLst>
              <a:ext uri="{FF2B5EF4-FFF2-40B4-BE49-F238E27FC236}">
                <a16:creationId xmlns:a16="http://schemas.microsoft.com/office/drawing/2014/main" id="{0F6967FF-8DE9-C14C-88EF-524EA37AC708}"/>
              </a:ext>
            </a:extLst>
          </p:cNvPr>
          <p:cNvSpPr>
            <a:spLocks noGrp="1"/>
          </p:cNvSpPr>
          <p:nvPr>
            <p:ph type="pic" sz="quarter" idx="76"/>
          </p:nvPr>
        </p:nvSpPr>
        <p:spPr>
          <a:xfrm>
            <a:off x="30696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3" name="Bildplatzhalter 12">
            <a:extLst>
              <a:ext uri="{FF2B5EF4-FFF2-40B4-BE49-F238E27FC236}">
                <a16:creationId xmlns:a16="http://schemas.microsoft.com/office/drawing/2014/main" id="{8CC76796-B06D-6D43-A079-30D1211B17BB}"/>
              </a:ext>
            </a:extLst>
          </p:cNvPr>
          <p:cNvSpPr>
            <a:spLocks noGrp="1"/>
          </p:cNvSpPr>
          <p:nvPr>
            <p:ph type="pic" sz="quarter" idx="77"/>
          </p:nvPr>
        </p:nvSpPr>
        <p:spPr>
          <a:xfrm>
            <a:off x="36697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4" name="Bildplatzhalter 12">
            <a:extLst>
              <a:ext uri="{FF2B5EF4-FFF2-40B4-BE49-F238E27FC236}">
                <a16:creationId xmlns:a16="http://schemas.microsoft.com/office/drawing/2014/main" id="{2F850717-D5CB-4446-B43D-0576EC57B9BD}"/>
              </a:ext>
            </a:extLst>
          </p:cNvPr>
          <p:cNvSpPr>
            <a:spLocks noGrp="1"/>
          </p:cNvSpPr>
          <p:nvPr>
            <p:ph type="pic" sz="quarter" idx="78"/>
          </p:nvPr>
        </p:nvSpPr>
        <p:spPr>
          <a:xfrm>
            <a:off x="42698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5" name="Bildplatzhalter 12">
            <a:extLst>
              <a:ext uri="{FF2B5EF4-FFF2-40B4-BE49-F238E27FC236}">
                <a16:creationId xmlns:a16="http://schemas.microsoft.com/office/drawing/2014/main" id="{566C28E5-93F4-E84C-BFA8-20E5E1EBE63A}"/>
              </a:ext>
            </a:extLst>
          </p:cNvPr>
          <p:cNvSpPr>
            <a:spLocks noGrp="1"/>
          </p:cNvSpPr>
          <p:nvPr>
            <p:ph type="pic" sz="quarter" idx="79"/>
          </p:nvPr>
        </p:nvSpPr>
        <p:spPr>
          <a:xfrm>
            <a:off x="48699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6" name="Bildplatzhalter 12">
            <a:extLst>
              <a:ext uri="{FF2B5EF4-FFF2-40B4-BE49-F238E27FC236}">
                <a16:creationId xmlns:a16="http://schemas.microsoft.com/office/drawing/2014/main" id="{0A2495C6-441C-F644-AC10-B2CFF133808A}"/>
              </a:ext>
            </a:extLst>
          </p:cNvPr>
          <p:cNvSpPr>
            <a:spLocks noGrp="1"/>
          </p:cNvSpPr>
          <p:nvPr>
            <p:ph type="pic" sz="quarter" idx="80"/>
          </p:nvPr>
        </p:nvSpPr>
        <p:spPr>
          <a:xfrm>
            <a:off x="54699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8" name="Bildplatzhalter 12">
            <a:extLst>
              <a:ext uri="{FF2B5EF4-FFF2-40B4-BE49-F238E27FC236}">
                <a16:creationId xmlns:a16="http://schemas.microsoft.com/office/drawing/2014/main" id="{AD5DD8B4-76D1-A243-AB41-47713C5ACD34}"/>
              </a:ext>
            </a:extLst>
          </p:cNvPr>
          <p:cNvSpPr>
            <a:spLocks noGrp="1"/>
          </p:cNvSpPr>
          <p:nvPr>
            <p:ph type="pic" sz="quarter" idx="81"/>
          </p:nvPr>
        </p:nvSpPr>
        <p:spPr>
          <a:xfrm>
            <a:off x="60700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1" name="Bildplatzhalter 12">
            <a:extLst>
              <a:ext uri="{FF2B5EF4-FFF2-40B4-BE49-F238E27FC236}">
                <a16:creationId xmlns:a16="http://schemas.microsoft.com/office/drawing/2014/main" id="{595092E5-5A30-DA40-901E-733DB549A3BB}"/>
              </a:ext>
            </a:extLst>
          </p:cNvPr>
          <p:cNvSpPr>
            <a:spLocks noGrp="1"/>
          </p:cNvSpPr>
          <p:nvPr>
            <p:ph type="pic" sz="quarter" idx="82"/>
          </p:nvPr>
        </p:nvSpPr>
        <p:spPr>
          <a:xfrm>
            <a:off x="66701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6" name="Bildplatzhalter 12">
            <a:extLst>
              <a:ext uri="{FF2B5EF4-FFF2-40B4-BE49-F238E27FC236}">
                <a16:creationId xmlns:a16="http://schemas.microsoft.com/office/drawing/2014/main" id="{46FB206D-B980-5344-AF1B-45F2D44B9EEB}"/>
              </a:ext>
            </a:extLst>
          </p:cNvPr>
          <p:cNvSpPr>
            <a:spLocks noGrp="1"/>
          </p:cNvSpPr>
          <p:nvPr>
            <p:ph type="pic" sz="quarter" idx="90"/>
          </p:nvPr>
        </p:nvSpPr>
        <p:spPr>
          <a:xfrm>
            <a:off x="2469600" y="9259200"/>
            <a:ext cx="860400" cy="3096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7" name="Bildplatzhalter 12">
            <a:extLst>
              <a:ext uri="{FF2B5EF4-FFF2-40B4-BE49-F238E27FC236}">
                <a16:creationId xmlns:a16="http://schemas.microsoft.com/office/drawing/2014/main" id="{E22C4F82-4A44-FD4E-8B9F-AB751D9CB7AF}"/>
              </a:ext>
            </a:extLst>
          </p:cNvPr>
          <p:cNvSpPr>
            <a:spLocks noGrp="1"/>
          </p:cNvSpPr>
          <p:nvPr>
            <p:ph type="pic" sz="quarter" idx="91"/>
          </p:nvPr>
        </p:nvSpPr>
        <p:spPr>
          <a:xfrm>
            <a:off x="34380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3" name="Bildplatzhalter 12">
            <a:extLst>
              <a:ext uri="{FF2B5EF4-FFF2-40B4-BE49-F238E27FC236}">
                <a16:creationId xmlns:a16="http://schemas.microsoft.com/office/drawing/2014/main" id="{5549757D-B662-854F-98E8-24E97C0CD1AE}"/>
              </a:ext>
            </a:extLst>
          </p:cNvPr>
          <p:cNvSpPr>
            <a:spLocks noGrp="1"/>
          </p:cNvSpPr>
          <p:nvPr>
            <p:ph type="pic" sz="quarter" idx="92"/>
          </p:nvPr>
        </p:nvSpPr>
        <p:spPr>
          <a:xfrm>
            <a:off x="40095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4" name="Bildplatzhalter 12">
            <a:extLst>
              <a:ext uri="{FF2B5EF4-FFF2-40B4-BE49-F238E27FC236}">
                <a16:creationId xmlns:a16="http://schemas.microsoft.com/office/drawing/2014/main" id="{703E51E3-C178-2E41-A004-3F1059A135C8}"/>
              </a:ext>
            </a:extLst>
          </p:cNvPr>
          <p:cNvSpPr>
            <a:spLocks noGrp="1"/>
          </p:cNvSpPr>
          <p:nvPr>
            <p:ph type="pic" sz="quarter" idx="93"/>
          </p:nvPr>
        </p:nvSpPr>
        <p:spPr>
          <a:xfrm>
            <a:off x="45714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5" name="Bildplatzhalter 12">
            <a:extLst>
              <a:ext uri="{FF2B5EF4-FFF2-40B4-BE49-F238E27FC236}">
                <a16:creationId xmlns:a16="http://schemas.microsoft.com/office/drawing/2014/main" id="{22D875CD-BD1A-4D4A-BFBE-6CCAAFCDBDB9}"/>
              </a:ext>
            </a:extLst>
          </p:cNvPr>
          <p:cNvSpPr>
            <a:spLocks noGrp="1"/>
          </p:cNvSpPr>
          <p:nvPr>
            <p:ph type="pic" sz="quarter" idx="94"/>
          </p:nvPr>
        </p:nvSpPr>
        <p:spPr>
          <a:xfrm>
            <a:off x="51429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8" name="Bildplatzhalter 12">
            <a:extLst>
              <a:ext uri="{FF2B5EF4-FFF2-40B4-BE49-F238E27FC236}">
                <a16:creationId xmlns:a16="http://schemas.microsoft.com/office/drawing/2014/main" id="{874D48B4-00C6-9E46-9E6B-C4EEDF08AB89}"/>
              </a:ext>
            </a:extLst>
          </p:cNvPr>
          <p:cNvSpPr>
            <a:spLocks noGrp="1"/>
          </p:cNvSpPr>
          <p:nvPr>
            <p:ph type="pic" sz="quarter" idx="83"/>
          </p:nvPr>
        </p:nvSpPr>
        <p:spPr>
          <a:xfrm>
            <a:off x="615600" y="1026000"/>
            <a:ext cx="4075200" cy="286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8" name="Bildplatzhalter 12">
            <a:extLst>
              <a:ext uri="{FF2B5EF4-FFF2-40B4-BE49-F238E27FC236}">
                <a16:creationId xmlns:a16="http://schemas.microsoft.com/office/drawing/2014/main" id="{4B58801C-0CB9-9F42-800F-403830C3B11D}"/>
              </a:ext>
            </a:extLst>
          </p:cNvPr>
          <p:cNvSpPr>
            <a:spLocks noGrp="1"/>
          </p:cNvSpPr>
          <p:nvPr>
            <p:ph type="pic" sz="quarter" idx="72"/>
          </p:nvPr>
        </p:nvSpPr>
        <p:spPr>
          <a:xfrm>
            <a:off x="5137200" y="910800"/>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3" name="Textplatzhalter 51"/>
          <p:cNvSpPr>
            <a:spLocks noGrp="1"/>
          </p:cNvSpPr>
          <p:nvPr>
            <p:ph type="body" sz="quarter" idx="25" hasCustomPrompt="1"/>
          </p:nvPr>
        </p:nvSpPr>
        <p:spPr>
          <a:xfrm>
            <a:off x="2469600" y="5461200"/>
            <a:ext cx="4734000" cy="1486800"/>
          </a:xfrm>
          <a:prstGeom prst="rect">
            <a:avLst/>
          </a:prstGeom>
        </p:spPr>
        <p:txBody>
          <a:bodyPr vert="horz" lIns="0" tIns="0" rIns="0" bIns="0"/>
          <a:lstStyle>
            <a:lvl1pPr marL="0" indent="0">
              <a:lnSpc>
                <a:spcPts val="14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Dies ist ein Blindtext für den </a:t>
            </a:r>
            <a:r>
              <a:rPr lang="de-DE" err="1"/>
              <a:t>Introtext</a:t>
            </a:r>
            <a:r>
              <a:rPr lang="de-DE"/>
              <a:t>. </a:t>
            </a:r>
            <a:br>
              <a:rPr lang="de-DE"/>
            </a:br>
            <a:r>
              <a:rPr lang="de-DE"/>
              <a:t>Dieser sollte nicht mehr als 8 Zeilen beinhalten.</a:t>
            </a:r>
          </a:p>
        </p:txBody>
      </p:sp>
      <p:sp>
        <p:nvSpPr>
          <p:cNvPr id="26" name="Textplatzhalter 51">
            <a:extLst>
              <a:ext uri="{FF2B5EF4-FFF2-40B4-BE49-F238E27FC236}">
                <a16:creationId xmlns:a16="http://schemas.microsoft.com/office/drawing/2014/main" id="{EC0355D0-2B4D-9447-BC1D-3FAD0E6A2A1E}"/>
              </a:ext>
            </a:extLst>
          </p:cNvPr>
          <p:cNvSpPr>
            <a:spLocks noGrp="1"/>
          </p:cNvSpPr>
          <p:nvPr>
            <p:ph type="body" sz="quarter" idx="29" hasCustomPrompt="1"/>
          </p:nvPr>
        </p:nvSpPr>
        <p:spPr>
          <a:xfrm>
            <a:off x="0" y="54792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pic>
        <p:nvPicPr>
          <p:cNvPr id="66" name="Grafik 65">
            <a:extLst>
              <a:ext uri="{FF2B5EF4-FFF2-40B4-BE49-F238E27FC236}">
                <a16:creationId xmlns:a16="http://schemas.microsoft.com/office/drawing/2014/main" id="{22FF1AA5-5E06-D444-A063-F850845CF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000" y="360000"/>
            <a:ext cx="1995167" cy="303833"/>
          </a:xfrm>
          <a:prstGeom prst="rect">
            <a:avLst/>
          </a:prstGeom>
        </p:spPr>
      </p:pic>
      <p:sp>
        <p:nvSpPr>
          <p:cNvPr id="46" name="Textplatzhalter 30">
            <a:extLst>
              <a:ext uri="{FF2B5EF4-FFF2-40B4-BE49-F238E27FC236}">
                <a16:creationId xmlns:a16="http://schemas.microsoft.com/office/drawing/2014/main" id="{4500A1C5-B0A2-F844-A712-FCAC410BF748}"/>
              </a:ext>
            </a:extLst>
          </p:cNvPr>
          <p:cNvSpPr>
            <a:spLocks noGrp="1"/>
          </p:cNvSpPr>
          <p:nvPr>
            <p:ph type="body" sz="quarter" idx="18" hasCustomPrompt="1"/>
          </p:nvPr>
        </p:nvSpPr>
        <p:spPr>
          <a:xfrm>
            <a:off x="2469600" y="10152000"/>
            <a:ext cx="4734000" cy="196657"/>
          </a:xfrm>
          <a:prstGeom prst="rect">
            <a:avLst/>
          </a:prstGeom>
        </p:spPr>
        <p:txBody>
          <a:bodyPr vert="horz" wrap="square" lIns="0" tIns="0" rIns="0" bIns="0" anchor="b" anchorCtr="0">
            <a:spAutoFit/>
          </a:bodyPr>
          <a:lstStyle>
            <a:lvl1pPr marL="0" indent="0">
              <a:lnSpc>
                <a:spcPts val="800"/>
              </a:lnSpc>
              <a:spcBef>
                <a:spcPts val="0"/>
              </a:spcBef>
              <a:buNone/>
              <a:defRPr sz="600" b="0" i="0" kern="1200" spc="0" baseline="0">
                <a:solidFill>
                  <a:srgbClr val="000000"/>
                </a:solidFill>
                <a:latin typeface="Arial" panose="020B0604020202020204" pitchFamily="34" charset="0"/>
                <a:cs typeface="Arial" panose="020B0604020202020204" pitchFamily="34" charset="0"/>
              </a:defRPr>
            </a:lvl1pPr>
            <a:lvl2pPr>
              <a:defRPr sz="500">
                <a:latin typeface="DINPro-CondRegular"/>
                <a:cs typeface="DINPro-CondRegular"/>
              </a:defRPr>
            </a:lvl2pPr>
            <a:lvl3pPr>
              <a:defRPr sz="500">
                <a:latin typeface="DINPro-CondRegular"/>
                <a:cs typeface="DINPro-CondRegular"/>
              </a:defRPr>
            </a:lvl3pPr>
            <a:lvl4pPr>
              <a:defRPr sz="500">
                <a:latin typeface="DINPro-CondRegular"/>
                <a:cs typeface="DINPro-CondRegular"/>
              </a:defRPr>
            </a:lvl4pPr>
            <a:lvl5pPr>
              <a:defRPr sz="500">
                <a:latin typeface="DINPro-CondRegular"/>
                <a:cs typeface="DINPro-CondRegular"/>
              </a:defRPr>
            </a:lvl5pPr>
          </a:lstStyle>
          <a:p>
            <a:r>
              <a:rPr lang="de-DE"/>
              <a:t>Platz für Fußnoten</a:t>
            </a:r>
            <a:br>
              <a:rPr lang="de-DE"/>
            </a:br>
            <a:r>
              <a:rPr lang="de-DE"/>
              <a:t>Zweizeilig - (Unten ausgerichtet)</a:t>
            </a:r>
          </a:p>
        </p:txBody>
      </p:sp>
      <p:pic>
        <p:nvPicPr>
          <p:cNvPr id="4" name="Grafik 3">
            <a:extLst>
              <a:ext uri="{FF2B5EF4-FFF2-40B4-BE49-F238E27FC236}">
                <a16:creationId xmlns:a16="http://schemas.microsoft.com/office/drawing/2014/main" id="{34979850-1EB9-42B0-AFF3-C72F4A81E9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165" y="10242743"/>
            <a:ext cx="1683186" cy="113748"/>
          </a:xfrm>
          <a:prstGeom prst="rect">
            <a:avLst/>
          </a:prstGeom>
        </p:spPr>
      </p:pic>
      <p:sp>
        <p:nvSpPr>
          <p:cNvPr id="28" name="Textplatzhalter 51">
            <a:extLst>
              <a:ext uri="{FF2B5EF4-FFF2-40B4-BE49-F238E27FC236}">
                <a16:creationId xmlns:a16="http://schemas.microsoft.com/office/drawing/2014/main" id="{7A017EEB-CFD3-5F44-A564-10D397365C7C}"/>
              </a:ext>
            </a:extLst>
          </p:cNvPr>
          <p:cNvSpPr>
            <a:spLocks noGrp="1"/>
          </p:cNvSpPr>
          <p:nvPr>
            <p:ph type="body" sz="quarter" idx="71" hasCustomPrompt="1"/>
          </p:nvPr>
        </p:nvSpPr>
        <p:spPr>
          <a:xfrm>
            <a:off x="2469600" y="6987600"/>
            <a:ext cx="4734000" cy="1940400"/>
          </a:xfrm>
          <a:prstGeom prst="rect">
            <a:avLst/>
          </a:prstGeom>
        </p:spPr>
        <p:txBody>
          <a:bodyPr vert="horz" lIns="0" tIns="0" rIns="0" bIns="0"/>
          <a:lstStyle>
            <a:lvl1pPr marL="0" indent="0">
              <a:lnSpc>
                <a:spcPts val="19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a:lnSpc>
                <a:spcPts val="1900"/>
              </a:lnSpc>
            </a:pPr>
            <a:r>
              <a:rPr lang="de-DE" sz="750" b="1">
                <a:latin typeface="Arial" panose="020B0604020202020204" pitchFamily="34" charset="0"/>
                <a:cs typeface="Arial" panose="020B0604020202020204" pitchFamily="34" charset="0"/>
              </a:rPr>
              <a:t>Blindtext für– </a:t>
            </a:r>
            <a:r>
              <a:rPr lang="de-DE" sz="750" err="1">
                <a:latin typeface="Arial" panose="020B0604020202020204" pitchFamily="34" charset="0"/>
                <a:cs typeface="Arial" panose="020B0604020202020204" pitchFamily="34" charset="0"/>
              </a:rPr>
              <a:t>Bulletpoints</a:t>
            </a:r>
            <a:r>
              <a:rPr lang="de-DE" sz="750">
                <a:latin typeface="Arial" panose="020B0604020202020204" pitchFamily="34" charset="0"/>
                <a:cs typeface="Arial" panose="020B0604020202020204" pitchFamily="34" charset="0"/>
              </a:rPr>
              <a:t>.</a:t>
            </a:r>
          </a:p>
          <a:p>
            <a:pPr>
              <a:lnSpc>
                <a:spcPts val="1200"/>
              </a:lnSpc>
            </a:pPr>
            <a:r>
              <a:rPr lang="de-DE" sz="750">
                <a:latin typeface="Arial" panose="020B0604020202020204" pitchFamily="34" charset="0"/>
                <a:cs typeface="Arial" panose="020B0604020202020204" pitchFamily="34" charset="0"/>
              </a:rPr>
              <a:t>Diese sollten nicht mehr als 6 Punkte beinhalten.</a:t>
            </a:r>
          </a:p>
          <a:p>
            <a:pPr>
              <a:lnSpc>
                <a:spcPts val="1900"/>
              </a:lnSpc>
            </a:pPr>
            <a:r>
              <a:rPr lang="de-DE" sz="750" b="1">
                <a:latin typeface="Arial" panose="020B0604020202020204" pitchFamily="34" charset="0"/>
                <a:cs typeface="Arial" panose="020B0604020202020204" pitchFamily="34" charset="0"/>
              </a:rPr>
              <a:t>Zweiter Punkt – </a:t>
            </a:r>
            <a:r>
              <a:rPr lang="de-DE" sz="750" err="1">
                <a:latin typeface="Arial" panose="020B0604020202020204" pitchFamily="34" charset="0"/>
                <a:cs typeface="Arial" panose="020B0604020202020204" pitchFamily="34" charset="0"/>
              </a:rPr>
              <a:t>Lorem</a:t>
            </a:r>
            <a:r>
              <a:rPr lang="de-DE" sz="750">
                <a:latin typeface="Arial" panose="020B0604020202020204" pitchFamily="34" charset="0"/>
                <a:cs typeface="Arial" panose="020B0604020202020204" pitchFamily="34" charset="0"/>
              </a:rPr>
              <a:t> </a:t>
            </a:r>
            <a:r>
              <a:rPr lang="de-DE" sz="750" err="1">
                <a:latin typeface="Arial" panose="020B0604020202020204" pitchFamily="34" charset="0"/>
                <a:cs typeface="Arial" panose="020B0604020202020204" pitchFamily="34" charset="0"/>
              </a:rPr>
              <a:t>Ipsum</a:t>
            </a:r>
            <a:r>
              <a:rPr lang="de-DE" sz="750">
                <a:latin typeface="Arial" panose="020B0604020202020204" pitchFamily="34" charset="0"/>
                <a:cs typeface="Arial" panose="020B0604020202020204" pitchFamily="34" charset="0"/>
              </a:rPr>
              <a:t>.</a:t>
            </a:r>
            <a:endParaRPr lang="de-DE" sz="750" b="1">
              <a:latin typeface="Arial" panose="020B0604020202020204" pitchFamily="34" charset="0"/>
              <a:cs typeface="Arial" panose="020B0604020202020204" pitchFamily="34" charset="0"/>
            </a:endParaRPr>
          </a:p>
        </p:txBody>
      </p:sp>
      <p:sp>
        <p:nvSpPr>
          <p:cNvPr id="32" name="Bildplatzhalter 12">
            <a:extLst>
              <a:ext uri="{FF2B5EF4-FFF2-40B4-BE49-F238E27FC236}">
                <a16:creationId xmlns:a16="http://schemas.microsoft.com/office/drawing/2014/main" id="{EFCC0C55-5BDE-C74C-A017-4D1DAAB3AA1D}"/>
              </a:ext>
            </a:extLst>
          </p:cNvPr>
          <p:cNvSpPr>
            <a:spLocks noGrp="1"/>
          </p:cNvSpPr>
          <p:nvPr>
            <p:ph type="pic" sz="quarter" idx="39"/>
          </p:nvPr>
        </p:nvSpPr>
        <p:spPr>
          <a:xfrm>
            <a:off x="378000"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3" name="Bildplatzhalter 12">
            <a:extLst>
              <a:ext uri="{FF2B5EF4-FFF2-40B4-BE49-F238E27FC236}">
                <a16:creationId xmlns:a16="http://schemas.microsoft.com/office/drawing/2014/main" id="{7AB81A08-B50A-6149-AE80-8DA6C81D56A9}"/>
              </a:ext>
            </a:extLst>
          </p:cNvPr>
          <p:cNvSpPr>
            <a:spLocks noGrp="1"/>
          </p:cNvSpPr>
          <p:nvPr>
            <p:ph type="pic" sz="quarter" idx="69"/>
          </p:nvPr>
        </p:nvSpPr>
        <p:spPr>
          <a:xfrm>
            <a:off x="1218113"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5" name="Bildplatzhalter 12">
            <a:extLst>
              <a:ext uri="{FF2B5EF4-FFF2-40B4-BE49-F238E27FC236}">
                <a16:creationId xmlns:a16="http://schemas.microsoft.com/office/drawing/2014/main" id="{7CA874D3-C44A-324E-990C-54FBB65A8248}"/>
              </a:ext>
            </a:extLst>
          </p:cNvPr>
          <p:cNvSpPr>
            <a:spLocks noGrp="1"/>
          </p:cNvSpPr>
          <p:nvPr>
            <p:ph type="pic" sz="quarter" idx="73"/>
          </p:nvPr>
        </p:nvSpPr>
        <p:spPr>
          <a:xfrm>
            <a:off x="5137200" y="237262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8" name="Bildplatzhalter 12">
            <a:extLst>
              <a:ext uri="{FF2B5EF4-FFF2-40B4-BE49-F238E27FC236}">
                <a16:creationId xmlns:a16="http://schemas.microsoft.com/office/drawing/2014/main" id="{AFCECB6B-EA1F-084E-8F1D-CDE862B6F271}"/>
              </a:ext>
            </a:extLst>
          </p:cNvPr>
          <p:cNvSpPr>
            <a:spLocks noGrp="1"/>
          </p:cNvSpPr>
          <p:nvPr>
            <p:ph type="pic" sz="quarter" idx="74"/>
          </p:nvPr>
        </p:nvSpPr>
        <p:spPr>
          <a:xfrm>
            <a:off x="5140800" y="384037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72" name="Textplatzhalter 30">
            <a:extLst>
              <a:ext uri="{FF2B5EF4-FFF2-40B4-BE49-F238E27FC236}">
                <a16:creationId xmlns:a16="http://schemas.microsoft.com/office/drawing/2014/main" id="{4B41A730-3C03-734B-8190-451A1EE8817C}"/>
              </a:ext>
            </a:extLst>
          </p:cNvPr>
          <p:cNvSpPr>
            <a:spLocks noGrp="1"/>
          </p:cNvSpPr>
          <p:nvPr>
            <p:ph type="body" sz="quarter" idx="84" hasCustomPrompt="1"/>
          </p:nvPr>
        </p:nvSpPr>
        <p:spPr>
          <a:xfrm>
            <a:off x="360000" y="6123600"/>
            <a:ext cx="1724400" cy="291600"/>
          </a:xfrm>
          <a:prstGeom prst="rect">
            <a:avLst/>
          </a:prstGeom>
        </p:spPr>
        <p:txBody>
          <a:bodyPr wrap="none" lIns="0" tIns="0" rIns="0" bIns="0" anchor="b" anchorCtr="0"/>
          <a:lstStyle>
            <a:lvl1pPr marL="0" indent="0">
              <a:lnSpc>
                <a:spcPts val="1300"/>
              </a:lnSpc>
              <a:spcBef>
                <a:spcPts val="0"/>
              </a:spcBef>
              <a:buNone/>
              <a:defRPr sz="900">
                <a:latin typeface="Arial" panose="020B0604020202020204" pitchFamily="34" charset="0"/>
                <a:cs typeface="Arial" panose="020B0604020202020204" pitchFamily="34" charset="0"/>
              </a:defRPr>
            </a:lvl1pPr>
          </a:lstStyle>
          <a:p>
            <a:r>
              <a:rPr lang="de-DE"/>
              <a:t>SUBLINE (GROSSBUCHSTABEN)</a:t>
            </a:r>
            <a:endParaRPr lang="de-DE">
              <a:latin typeface="Arial" panose="020B0604020202020204" pitchFamily="34" charset="0"/>
              <a:cs typeface="Arial" panose="020B0604020202020204" pitchFamily="34" charset="0"/>
            </a:endParaRPr>
          </a:p>
        </p:txBody>
      </p:sp>
    </p:spTree>
  </p:cSld>
  <p:clrMapOvr>
    <a:masterClrMapping/>
  </p:clrMapOvr>
  <p:extLst>
    <p:ext uri="{DCECCB84-F9BA-43D5-87BE-67443E8EF086}">
      <p15:sldGuideLst xmlns:p15="http://schemas.microsoft.com/office/powerpoint/2012/main">
        <p15:guide id="1" pos="227" userDrawn="1">
          <p15:clr>
            <a:srgbClr val="FBAE40"/>
          </p15:clr>
        </p15:guide>
        <p15:guide id="2" pos="4537" userDrawn="1">
          <p15:clr>
            <a:srgbClr val="FBAE40"/>
          </p15:clr>
        </p15:guide>
        <p15:guide id="3" orient="horz" pos="214" userDrawn="1">
          <p15:clr>
            <a:srgbClr val="FBAE40"/>
          </p15:clr>
        </p15:guide>
        <p15:guide id="4" orient="horz" pos="65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Vorderseite-Imagebild">
    <p:spTree>
      <p:nvGrpSpPr>
        <p:cNvPr id="1" name=""/>
        <p:cNvGrpSpPr/>
        <p:nvPr/>
      </p:nvGrpSpPr>
      <p:grpSpPr>
        <a:xfrm>
          <a:off x="0" y="0"/>
          <a:ext cx="0" cy="0"/>
          <a:chOff x="0" y="0"/>
          <a:chExt cx="0" cy="0"/>
        </a:xfrm>
      </p:grpSpPr>
      <p:sp>
        <p:nvSpPr>
          <p:cNvPr id="68" name="Bildplatzhalter 12">
            <a:extLst>
              <a:ext uri="{FF2B5EF4-FFF2-40B4-BE49-F238E27FC236}">
                <a16:creationId xmlns:a16="http://schemas.microsoft.com/office/drawing/2014/main" id="{874D48B4-00C6-9E46-9E6B-C4EEDF08AB89}"/>
              </a:ext>
            </a:extLst>
          </p:cNvPr>
          <p:cNvSpPr>
            <a:spLocks noGrp="1"/>
          </p:cNvSpPr>
          <p:nvPr>
            <p:ph type="pic" sz="quarter" idx="83"/>
          </p:nvPr>
        </p:nvSpPr>
        <p:spPr>
          <a:xfrm>
            <a:off x="0" y="1036800"/>
            <a:ext cx="7560000" cy="4197600"/>
          </a:xfrm>
          <a:prstGeom prst="rect">
            <a:avLst/>
          </a:prstGeom>
          <a:ln w="5080">
            <a:noFill/>
          </a:ln>
        </p:spPr>
        <p:txBody>
          <a:bodyPr vert="horz" lIns="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0" name="Bildplatzhalter 12">
            <a:extLst>
              <a:ext uri="{FF2B5EF4-FFF2-40B4-BE49-F238E27FC236}">
                <a16:creationId xmlns:a16="http://schemas.microsoft.com/office/drawing/2014/main" id="{6E65A84F-9C86-0647-BB6B-BE0B0FB91AD8}"/>
              </a:ext>
            </a:extLst>
          </p:cNvPr>
          <p:cNvSpPr>
            <a:spLocks noGrp="1"/>
          </p:cNvSpPr>
          <p:nvPr>
            <p:ph type="pic" sz="quarter" idx="75"/>
          </p:nvPr>
        </p:nvSpPr>
        <p:spPr>
          <a:xfrm>
            <a:off x="24696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1" name="Bildplatzhalter 12">
            <a:extLst>
              <a:ext uri="{FF2B5EF4-FFF2-40B4-BE49-F238E27FC236}">
                <a16:creationId xmlns:a16="http://schemas.microsoft.com/office/drawing/2014/main" id="{0F6967FF-8DE9-C14C-88EF-524EA37AC708}"/>
              </a:ext>
            </a:extLst>
          </p:cNvPr>
          <p:cNvSpPr>
            <a:spLocks noGrp="1"/>
          </p:cNvSpPr>
          <p:nvPr>
            <p:ph type="pic" sz="quarter" idx="76"/>
          </p:nvPr>
        </p:nvSpPr>
        <p:spPr>
          <a:xfrm>
            <a:off x="30696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3" name="Bildplatzhalter 12">
            <a:extLst>
              <a:ext uri="{FF2B5EF4-FFF2-40B4-BE49-F238E27FC236}">
                <a16:creationId xmlns:a16="http://schemas.microsoft.com/office/drawing/2014/main" id="{8CC76796-B06D-6D43-A079-30D1211B17BB}"/>
              </a:ext>
            </a:extLst>
          </p:cNvPr>
          <p:cNvSpPr>
            <a:spLocks noGrp="1"/>
          </p:cNvSpPr>
          <p:nvPr>
            <p:ph type="pic" sz="quarter" idx="77"/>
          </p:nvPr>
        </p:nvSpPr>
        <p:spPr>
          <a:xfrm>
            <a:off x="36697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4" name="Bildplatzhalter 12">
            <a:extLst>
              <a:ext uri="{FF2B5EF4-FFF2-40B4-BE49-F238E27FC236}">
                <a16:creationId xmlns:a16="http://schemas.microsoft.com/office/drawing/2014/main" id="{2F850717-D5CB-4446-B43D-0576EC57B9BD}"/>
              </a:ext>
            </a:extLst>
          </p:cNvPr>
          <p:cNvSpPr>
            <a:spLocks noGrp="1"/>
          </p:cNvSpPr>
          <p:nvPr>
            <p:ph type="pic" sz="quarter" idx="78"/>
          </p:nvPr>
        </p:nvSpPr>
        <p:spPr>
          <a:xfrm>
            <a:off x="42698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5" name="Bildplatzhalter 12">
            <a:extLst>
              <a:ext uri="{FF2B5EF4-FFF2-40B4-BE49-F238E27FC236}">
                <a16:creationId xmlns:a16="http://schemas.microsoft.com/office/drawing/2014/main" id="{566C28E5-93F4-E84C-BFA8-20E5E1EBE63A}"/>
              </a:ext>
            </a:extLst>
          </p:cNvPr>
          <p:cNvSpPr>
            <a:spLocks noGrp="1"/>
          </p:cNvSpPr>
          <p:nvPr>
            <p:ph type="pic" sz="quarter" idx="79"/>
          </p:nvPr>
        </p:nvSpPr>
        <p:spPr>
          <a:xfrm>
            <a:off x="48699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6" name="Bildplatzhalter 12">
            <a:extLst>
              <a:ext uri="{FF2B5EF4-FFF2-40B4-BE49-F238E27FC236}">
                <a16:creationId xmlns:a16="http://schemas.microsoft.com/office/drawing/2014/main" id="{0A2495C6-441C-F644-AC10-B2CFF133808A}"/>
              </a:ext>
            </a:extLst>
          </p:cNvPr>
          <p:cNvSpPr>
            <a:spLocks noGrp="1"/>
          </p:cNvSpPr>
          <p:nvPr>
            <p:ph type="pic" sz="quarter" idx="80"/>
          </p:nvPr>
        </p:nvSpPr>
        <p:spPr>
          <a:xfrm>
            <a:off x="54699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8" name="Bildplatzhalter 12">
            <a:extLst>
              <a:ext uri="{FF2B5EF4-FFF2-40B4-BE49-F238E27FC236}">
                <a16:creationId xmlns:a16="http://schemas.microsoft.com/office/drawing/2014/main" id="{AD5DD8B4-76D1-A243-AB41-47713C5ACD34}"/>
              </a:ext>
            </a:extLst>
          </p:cNvPr>
          <p:cNvSpPr>
            <a:spLocks noGrp="1"/>
          </p:cNvSpPr>
          <p:nvPr>
            <p:ph type="pic" sz="quarter" idx="81"/>
          </p:nvPr>
        </p:nvSpPr>
        <p:spPr>
          <a:xfrm>
            <a:off x="60700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1" name="Bildplatzhalter 12">
            <a:extLst>
              <a:ext uri="{FF2B5EF4-FFF2-40B4-BE49-F238E27FC236}">
                <a16:creationId xmlns:a16="http://schemas.microsoft.com/office/drawing/2014/main" id="{595092E5-5A30-DA40-901E-733DB549A3BB}"/>
              </a:ext>
            </a:extLst>
          </p:cNvPr>
          <p:cNvSpPr>
            <a:spLocks noGrp="1"/>
          </p:cNvSpPr>
          <p:nvPr>
            <p:ph type="pic" sz="quarter" idx="82"/>
          </p:nvPr>
        </p:nvSpPr>
        <p:spPr>
          <a:xfrm>
            <a:off x="66701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6" name="Bildplatzhalter 12">
            <a:extLst>
              <a:ext uri="{FF2B5EF4-FFF2-40B4-BE49-F238E27FC236}">
                <a16:creationId xmlns:a16="http://schemas.microsoft.com/office/drawing/2014/main" id="{46FB206D-B980-5344-AF1B-45F2D44B9EEB}"/>
              </a:ext>
            </a:extLst>
          </p:cNvPr>
          <p:cNvSpPr>
            <a:spLocks noGrp="1"/>
          </p:cNvSpPr>
          <p:nvPr>
            <p:ph type="pic" sz="quarter" idx="90"/>
          </p:nvPr>
        </p:nvSpPr>
        <p:spPr>
          <a:xfrm>
            <a:off x="2469600" y="9259200"/>
            <a:ext cx="860400" cy="3096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7" name="Bildplatzhalter 12">
            <a:extLst>
              <a:ext uri="{FF2B5EF4-FFF2-40B4-BE49-F238E27FC236}">
                <a16:creationId xmlns:a16="http://schemas.microsoft.com/office/drawing/2014/main" id="{E22C4F82-4A44-FD4E-8B9F-AB751D9CB7AF}"/>
              </a:ext>
            </a:extLst>
          </p:cNvPr>
          <p:cNvSpPr>
            <a:spLocks noGrp="1"/>
          </p:cNvSpPr>
          <p:nvPr>
            <p:ph type="pic" sz="quarter" idx="91"/>
          </p:nvPr>
        </p:nvSpPr>
        <p:spPr>
          <a:xfrm>
            <a:off x="34380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3" name="Bildplatzhalter 12">
            <a:extLst>
              <a:ext uri="{FF2B5EF4-FFF2-40B4-BE49-F238E27FC236}">
                <a16:creationId xmlns:a16="http://schemas.microsoft.com/office/drawing/2014/main" id="{5549757D-B662-854F-98E8-24E97C0CD1AE}"/>
              </a:ext>
            </a:extLst>
          </p:cNvPr>
          <p:cNvSpPr>
            <a:spLocks noGrp="1"/>
          </p:cNvSpPr>
          <p:nvPr>
            <p:ph type="pic" sz="quarter" idx="92"/>
          </p:nvPr>
        </p:nvSpPr>
        <p:spPr>
          <a:xfrm>
            <a:off x="40095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4" name="Bildplatzhalter 12">
            <a:extLst>
              <a:ext uri="{FF2B5EF4-FFF2-40B4-BE49-F238E27FC236}">
                <a16:creationId xmlns:a16="http://schemas.microsoft.com/office/drawing/2014/main" id="{703E51E3-C178-2E41-A004-3F1059A135C8}"/>
              </a:ext>
            </a:extLst>
          </p:cNvPr>
          <p:cNvSpPr>
            <a:spLocks noGrp="1"/>
          </p:cNvSpPr>
          <p:nvPr>
            <p:ph type="pic" sz="quarter" idx="93"/>
          </p:nvPr>
        </p:nvSpPr>
        <p:spPr>
          <a:xfrm>
            <a:off x="45714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5" name="Bildplatzhalter 12">
            <a:extLst>
              <a:ext uri="{FF2B5EF4-FFF2-40B4-BE49-F238E27FC236}">
                <a16:creationId xmlns:a16="http://schemas.microsoft.com/office/drawing/2014/main" id="{22D875CD-BD1A-4D4A-BFBE-6CCAAFCDBDB9}"/>
              </a:ext>
            </a:extLst>
          </p:cNvPr>
          <p:cNvSpPr>
            <a:spLocks noGrp="1"/>
          </p:cNvSpPr>
          <p:nvPr>
            <p:ph type="pic" sz="quarter" idx="94"/>
          </p:nvPr>
        </p:nvSpPr>
        <p:spPr>
          <a:xfrm>
            <a:off x="51429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3" name="Textplatzhalter 51"/>
          <p:cNvSpPr>
            <a:spLocks noGrp="1"/>
          </p:cNvSpPr>
          <p:nvPr>
            <p:ph type="body" sz="quarter" idx="25" hasCustomPrompt="1"/>
          </p:nvPr>
        </p:nvSpPr>
        <p:spPr>
          <a:xfrm>
            <a:off x="2469600" y="5461200"/>
            <a:ext cx="4734000" cy="1486800"/>
          </a:xfrm>
          <a:prstGeom prst="rect">
            <a:avLst/>
          </a:prstGeom>
        </p:spPr>
        <p:txBody>
          <a:bodyPr vert="horz" lIns="0" tIns="0" rIns="0" bIns="0"/>
          <a:lstStyle>
            <a:lvl1pPr marL="0" indent="0">
              <a:lnSpc>
                <a:spcPts val="14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Dies ist ein Blindtext für den </a:t>
            </a:r>
            <a:r>
              <a:rPr lang="de-DE" err="1"/>
              <a:t>Introtext</a:t>
            </a:r>
            <a:r>
              <a:rPr lang="de-DE"/>
              <a:t>. </a:t>
            </a:r>
            <a:br>
              <a:rPr lang="de-DE"/>
            </a:br>
            <a:r>
              <a:rPr lang="de-DE"/>
              <a:t>Dieser sollte nicht mehr als 8 Zeilen beinhalten.</a:t>
            </a:r>
          </a:p>
        </p:txBody>
      </p:sp>
      <p:sp>
        <p:nvSpPr>
          <p:cNvPr id="26" name="Textplatzhalter 51">
            <a:extLst>
              <a:ext uri="{FF2B5EF4-FFF2-40B4-BE49-F238E27FC236}">
                <a16:creationId xmlns:a16="http://schemas.microsoft.com/office/drawing/2014/main" id="{EC0355D0-2B4D-9447-BC1D-3FAD0E6A2A1E}"/>
              </a:ext>
            </a:extLst>
          </p:cNvPr>
          <p:cNvSpPr>
            <a:spLocks noGrp="1"/>
          </p:cNvSpPr>
          <p:nvPr>
            <p:ph type="body" sz="quarter" idx="29" hasCustomPrompt="1"/>
          </p:nvPr>
        </p:nvSpPr>
        <p:spPr>
          <a:xfrm>
            <a:off x="0" y="54792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pic>
        <p:nvPicPr>
          <p:cNvPr id="66" name="Grafik 65">
            <a:extLst>
              <a:ext uri="{FF2B5EF4-FFF2-40B4-BE49-F238E27FC236}">
                <a16:creationId xmlns:a16="http://schemas.microsoft.com/office/drawing/2014/main" id="{22FF1AA5-5E06-D444-A063-F850845CF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000" y="360000"/>
            <a:ext cx="1995167" cy="303833"/>
          </a:xfrm>
          <a:prstGeom prst="rect">
            <a:avLst/>
          </a:prstGeom>
        </p:spPr>
      </p:pic>
      <p:sp>
        <p:nvSpPr>
          <p:cNvPr id="46" name="Textplatzhalter 30">
            <a:extLst>
              <a:ext uri="{FF2B5EF4-FFF2-40B4-BE49-F238E27FC236}">
                <a16:creationId xmlns:a16="http://schemas.microsoft.com/office/drawing/2014/main" id="{4500A1C5-B0A2-F844-A712-FCAC410BF748}"/>
              </a:ext>
            </a:extLst>
          </p:cNvPr>
          <p:cNvSpPr>
            <a:spLocks noGrp="1"/>
          </p:cNvSpPr>
          <p:nvPr>
            <p:ph type="body" sz="quarter" idx="18" hasCustomPrompt="1"/>
          </p:nvPr>
        </p:nvSpPr>
        <p:spPr>
          <a:xfrm>
            <a:off x="2469600" y="10152000"/>
            <a:ext cx="4734000" cy="196657"/>
          </a:xfrm>
          <a:prstGeom prst="rect">
            <a:avLst/>
          </a:prstGeom>
        </p:spPr>
        <p:txBody>
          <a:bodyPr vert="horz" wrap="square" lIns="0" tIns="0" rIns="0" bIns="0" anchor="b" anchorCtr="0">
            <a:spAutoFit/>
          </a:bodyPr>
          <a:lstStyle>
            <a:lvl1pPr marL="0" indent="0">
              <a:lnSpc>
                <a:spcPts val="800"/>
              </a:lnSpc>
              <a:spcBef>
                <a:spcPts val="0"/>
              </a:spcBef>
              <a:buNone/>
              <a:defRPr sz="600" b="0" i="0" kern="1200" spc="0" baseline="0">
                <a:solidFill>
                  <a:srgbClr val="000000"/>
                </a:solidFill>
                <a:latin typeface="Arial" panose="020B0604020202020204" pitchFamily="34" charset="0"/>
                <a:cs typeface="Arial" panose="020B0604020202020204" pitchFamily="34" charset="0"/>
              </a:defRPr>
            </a:lvl1pPr>
            <a:lvl2pPr>
              <a:defRPr sz="500">
                <a:latin typeface="DINPro-CondRegular"/>
                <a:cs typeface="DINPro-CondRegular"/>
              </a:defRPr>
            </a:lvl2pPr>
            <a:lvl3pPr>
              <a:defRPr sz="500">
                <a:latin typeface="DINPro-CondRegular"/>
                <a:cs typeface="DINPro-CondRegular"/>
              </a:defRPr>
            </a:lvl3pPr>
            <a:lvl4pPr>
              <a:defRPr sz="500">
                <a:latin typeface="DINPro-CondRegular"/>
                <a:cs typeface="DINPro-CondRegular"/>
              </a:defRPr>
            </a:lvl4pPr>
            <a:lvl5pPr>
              <a:defRPr sz="500">
                <a:latin typeface="DINPro-CondRegular"/>
                <a:cs typeface="DINPro-CondRegular"/>
              </a:defRPr>
            </a:lvl5pPr>
          </a:lstStyle>
          <a:p>
            <a:r>
              <a:rPr lang="de-DE"/>
              <a:t>Platz für Fußnoten</a:t>
            </a:r>
            <a:br>
              <a:rPr lang="de-DE"/>
            </a:br>
            <a:r>
              <a:rPr lang="de-DE"/>
              <a:t>Zweizeilig - (Unten ausgerichtet)</a:t>
            </a:r>
          </a:p>
        </p:txBody>
      </p:sp>
      <p:pic>
        <p:nvPicPr>
          <p:cNvPr id="4" name="Grafik 3">
            <a:extLst>
              <a:ext uri="{FF2B5EF4-FFF2-40B4-BE49-F238E27FC236}">
                <a16:creationId xmlns:a16="http://schemas.microsoft.com/office/drawing/2014/main" id="{34979850-1EB9-42B0-AFF3-C72F4A81E9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165" y="10242743"/>
            <a:ext cx="1683186" cy="113748"/>
          </a:xfrm>
          <a:prstGeom prst="rect">
            <a:avLst/>
          </a:prstGeom>
        </p:spPr>
      </p:pic>
      <p:sp>
        <p:nvSpPr>
          <p:cNvPr id="28" name="Textplatzhalter 51">
            <a:extLst>
              <a:ext uri="{FF2B5EF4-FFF2-40B4-BE49-F238E27FC236}">
                <a16:creationId xmlns:a16="http://schemas.microsoft.com/office/drawing/2014/main" id="{7A017EEB-CFD3-5F44-A564-10D397365C7C}"/>
              </a:ext>
            </a:extLst>
          </p:cNvPr>
          <p:cNvSpPr>
            <a:spLocks noGrp="1"/>
          </p:cNvSpPr>
          <p:nvPr>
            <p:ph type="body" sz="quarter" idx="71" hasCustomPrompt="1"/>
          </p:nvPr>
        </p:nvSpPr>
        <p:spPr>
          <a:xfrm>
            <a:off x="2469600" y="6987600"/>
            <a:ext cx="4734000" cy="1940400"/>
          </a:xfrm>
          <a:prstGeom prst="rect">
            <a:avLst/>
          </a:prstGeom>
        </p:spPr>
        <p:txBody>
          <a:bodyPr vert="horz" lIns="0" tIns="0" rIns="0" bIns="0"/>
          <a:lstStyle>
            <a:lvl1pPr marL="0" indent="0">
              <a:lnSpc>
                <a:spcPts val="19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a:lnSpc>
                <a:spcPts val="1900"/>
              </a:lnSpc>
            </a:pPr>
            <a:r>
              <a:rPr lang="de-DE" sz="750" b="1">
                <a:latin typeface="Arial" panose="020B0604020202020204" pitchFamily="34" charset="0"/>
                <a:cs typeface="Arial" panose="020B0604020202020204" pitchFamily="34" charset="0"/>
              </a:rPr>
              <a:t>Blindtext für– </a:t>
            </a:r>
            <a:r>
              <a:rPr lang="de-DE" sz="750" err="1">
                <a:latin typeface="Arial" panose="020B0604020202020204" pitchFamily="34" charset="0"/>
                <a:cs typeface="Arial" panose="020B0604020202020204" pitchFamily="34" charset="0"/>
              </a:rPr>
              <a:t>Bulletpoints</a:t>
            </a:r>
            <a:r>
              <a:rPr lang="de-DE" sz="750">
                <a:latin typeface="Arial" panose="020B0604020202020204" pitchFamily="34" charset="0"/>
                <a:cs typeface="Arial" panose="020B0604020202020204" pitchFamily="34" charset="0"/>
              </a:rPr>
              <a:t>.</a:t>
            </a:r>
          </a:p>
          <a:p>
            <a:pPr>
              <a:lnSpc>
                <a:spcPts val="1200"/>
              </a:lnSpc>
            </a:pPr>
            <a:r>
              <a:rPr lang="de-DE" sz="750">
                <a:latin typeface="Arial" panose="020B0604020202020204" pitchFamily="34" charset="0"/>
                <a:cs typeface="Arial" panose="020B0604020202020204" pitchFamily="34" charset="0"/>
              </a:rPr>
              <a:t>Diese sollten nicht mehr als 6 Punkte beinhalten.</a:t>
            </a:r>
          </a:p>
          <a:p>
            <a:pPr>
              <a:lnSpc>
                <a:spcPts val="1900"/>
              </a:lnSpc>
            </a:pPr>
            <a:r>
              <a:rPr lang="de-DE" sz="750" b="1">
                <a:latin typeface="Arial" panose="020B0604020202020204" pitchFamily="34" charset="0"/>
                <a:cs typeface="Arial" panose="020B0604020202020204" pitchFamily="34" charset="0"/>
              </a:rPr>
              <a:t>Zweiter Punkt – </a:t>
            </a:r>
            <a:r>
              <a:rPr lang="de-DE" sz="750" err="1">
                <a:latin typeface="Arial" panose="020B0604020202020204" pitchFamily="34" charset="0"/>
                <a:cs typeface="Arial" panose="020B0604020202020204" pitchFamily="34" charset="0"/>
              </a:rPr>
              <a:t>Lorem</a:t>
            </a:r>
            <a:r>
              <a:rPr lang="de-DE" sz="750">
                <a:latin typeface="Arial" panose="020B0604020202020204" pitchFamily="34" charset="0"/>
                <a:cs typeface="Arial" panose="020B0604020202020204" pitchFamily="34" charset="0"/>
              </a:rPr>
              <a:t> </a:t>
            </a:r>
            <a:r>
              <a:rPr lang="de-DE" sz="750" err="1">
                <a:latin typeface="Arial" panose="020B0604020202020204" pitchFamily="34" charset="0"/>
                <a:cs typeface="Arial" panose="020B0604020202020204" pitchFamily="34" charset="0"/>
              </a:rPr>
              <a:t>Ipsum</a:t>
            </a:r>
            <a:r>
              <a:rPr lang="de-DE" sz="750">
                <a:latin typeface="Arial" panose="020B0604020202020204" pitchFamily="34" charset="0"/>
                <a:cs typeface="Arial" panose="020B0604020202020204" pitchFamily="34" charset="0"/>
              </a:rPr>
              <a:t>.</a:t>
            </a:r>
            <a:endParaRPr lang="de-DE" sz="750" b="1">
              <a:latin typeface="Arial" panose="020B0604020202020204" pitchFamily="34" charset="0"/>
              <a:cs typeface="Arial" panose="020B0604020202020204" pitchFamily="34" charset="0"/>
            </a:endParaRPr>
          </a:p>
        </p:txBody>
      </p:sp>
      <p:sp>
        <p:nvSpPr>
          <p:cNvPr id="32" name="Bildplatzhalter 12">
            <a:extLst>
              <a:ext uri="{FF2B5EF4-FFF2-40B4-BE49-F238E27FC236}">
                <a16:creationId xmlns:a16="http://schemas.microsoft.com/office/drawing/2014/main" id="{EFCC0C55-5BDE-C74C-A017-4D1DAAB3AA1D}"/>
              </a:ext>
            </a:extLst>
          </p:cNvPr>
          <p:cNvSpPr>
            <a:spLocks noGrp="1"/>
          </p:cNvSpPr>
          <p:nvPr>
            <p:ph type="pic" sz="quarter" idx="39"/>
          </p:nvPr>
        </p:nvSpPr>
        <p:spPr>
          <a:xfrm>
            <a:off x="378000"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3" name="Bildplatzhalter 12">
            <a:extLst>
              <a:ext uri="{FF2B5EF4-FFF2-40B4-BE49-F238E27FC236}">
                <a16:creationId xmlns:a16="http://schemas.microsoft.com/office/drawing/2014/main" id="{7AB81A08-B50A-6149-AE80-8DA6C81D56A9}"/>
              </a:ext>
            </a:extLst>
          </p:cNvPr>
          <p:cNvSpPr>
            <a:spLocks noGrp="1"/>
          </p:cNvSpPr>
          <p:nvPr>
            <p:ph type="pic" sz="quarter" idx="69"/>
          </p:nvPr>
        </p:nvSpPr>
        <p:spPr>
          <a:xfrm>
            <a:off x="1218113"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1" name="Bildplatzhalter 12">
            <a:extLst>
              <a:ext uri="{FF2B5EF4-FFF2-40B4-BE49-F238E27FC236}">
                <a16:creationId xmlns:a16="http://schemas.microsoft.com/office/drawing/2014/main" id="{21BDABFD-A6AA-7144-861B-41BC2285154D}"/>
              </a:ext>
            </a:extLst>
          </p:cNvPr>
          <p:cNvSpPr>
            <a:spLocks noGrp="1"/>
          </p:cNvSpPr>
          <p:nvPr>
            <p:ph type="pic" sz="quarter" idx="72"/>
          </p:nvPr>
        </p:nvSpPr>
        <p:spPr>
          <a:xfrm>
            <a:off x="5137200" y="1040400"/>
            <a:ext cx="2052000" cy="2703600"/>
          </a:xfrm>
          <a:prstGeom prst="rect">
            <a:avLst/>
          </a:prstGeom>
          <a:noFill/>
          <a:ln w="9525">
            <a:solidFill>
              <a:schemeClr val="tx1"/>
            </a:solidFill>
          </a:ln>
        </p:spPr>
        <p:txBody>
          <a:bodyPr vert="horz" lIns="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3" name="Bildplatzhalter 12">
            <a:extLst>
              <a:ext uri="{FF2B5EF4-FFF2-40B4-BE49-F238E27FC236}">
                <a16:creationId xmlns:a16="http://schemas.microsoft.com/office/drawing/2014/main" id="{93EB6808-78A5-9748-87B3-96AB3ACAE514}"/>
              </a:ext>
            </a:extLst>
          </p:cNvPr>
          <p:cNvSpPr>
            <a:spLocks noGrp="1"/>
          </p:cNvSpPr>
          <p:nvPr>
            <p:ph type="pic" sz="quarter" idx="74"/>
          </p:nvPr>
        </p:nvSpPr>
        <p:spPr>
          <a:xfrm>
            <a:off x="5140800" y="387847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4" name="Textplatzhalter 30">
            <a:extLst>
              <a:ext uri="{FF2B5EF4-FFF2-40B4-BE49-F238E27FC236}">
                <a16:creationId xmlns:a16="http://schemas.microsoft.com/office/drawing/2014/main" id="{C4F8DAA8-FE3A-1C4F-A014-EEB0F022D70D}"/>
              </a:ext>
            </a:extLst>
          </p:cNvPr>
          <p:cNvSpPr>
            <a:spLocks noGrp="1"/>
          </p:cNvSpPr>
          <p:nvPr>
            <p:ph type="body" sz="quarter" idx="87" hasCustomPrompt="1"/>
          </p:nvPr>
        </p:nvSpPr>
        <p:spPr>
          <a:xfrm>
            <a:off x="359925" y="7084800"/>
            <a:ext cx="1785051" cy="437021"/>
          </a:xfrm>
          <a:prstGeom prst="rect">
            <a:avLst/>
          </a:prstGeom>
        </p:spPr>
        <p:txBody>
          <a:bodyPr wrap="none" lIns="0" tIns="0" rIns="0" bIns="0"/>
          <a:lstStyle>
            <a:lvl1pPr marL="0" indent="0">
              <a:lnSpc>
                <a:spcPts val="1500"/>
              </a:lnSpc>
              <a:spcBef>
                <a:spcPts val="0"/>
              </a:spcBef>
              <a:buNone/>
              <a:defRPr sz="700">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1234567890550 | UVP 1.255,00 €</a:t>
            </a:r>
          </a:p>
        </p:txBody>
      </p:sp>
      <p:sp>
        <p:nvSpPr>
          <p:cNvPr id="35" name="Textplatzhalter 30">
            <a:extLst>
              <a:ext uri="{FF2B5EF4-FFF2-40B4-BE49-F238E27FC236}">
                <a16:creationId xmlns:a16="http://schemas.microsoft.com/office/drawing/2014/main" id="{189B1049-8188-5548-A4CB-C8A24F85DCE3}"/>
              </a:ext>
            </a:extLst>
          </p:cNvPr>
          <p:cNvSpPr>
            <a:spLocks noGrp="1"/>
          </p:cNvSpPr>
          <p:nvPr>
            <p:ph type="body" sz="quarter" idx="86" hasCustomPrompt="1"/>
          </p:nvPr>
        </p:nvSpPr>
        <p:spPr>
          <a:xfrm>
            <a:off x="359926" y="6609600"/>
            <a:ext cx="1785051" cy="437021"/>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1234567890650 | UVP 1.265,00 €</a:t>
            </a:r>
          </a:p>
        </p:txBody>
      </p:sp>
      <p:sp>
        <p:nvSpPr>
          <p:cNvPr id="36" name="Textplatzhalter 30">
            <a:extLst>
              <a:ext uri="{FF2B5EF4-FFF2-40B4-BE49-F238E27FC236}">
                <a16:creationId xmlns:a16="http://schemas.microsoft.com/office/drawing/2014/main" id="{F36AA529-5E4F-3D4C-937F-CE5A588974DF}"/>
              </a:ext>
            </a:extLst>
          </p:cNvPr>
          <p:cNvSpPr>
            <a:spLocks noGrp="1"/>
          </p:cNvSpPr>
          <p:nvPr>
            <p:ph type="body" sz="quarter" idx="84" hasCustomPrompt="1"/>
          </p:nvPr>
        </p:nvSpPr>
        <p:spPr>
          <a:xfrm>
            <a:off x="360000" y="6123600"/>
            <a:ext cx="1724400" cy="291600"/>
          </a:xfrm>
          <a:prstGeom prst="rect">
            <a:avLst/>
          </a:prstGeom>
        </p:spPr>
        <p:txBody>
          <a:bodyPr wrap="none" lIns="0" tIns="0" rIns="0" bIns="0" anchor="b" anchorCtr="0"/>
          <a:lstStyle>
            <a:lvl1pPr marL="0" indent="0">
              <a:lnSpc>
                <a:spcPts val="1300"/>
              </a:lnSpc>
              <a:spcBef>
                <a:spcPts val="0"/>
              </a:spcBef>
              <a:buNone/>
              <a:defRPr sz="900">
                <a:latin typeface="Arial" panose="020B0604020202020204" pitchFamily="34" charset="0"/>
                <a:cs typeface="Arial" panose="020B0604020202020204" pitchFamily="34" charset="0"/>
              </a:defRPr>
            </a:lvl1pPr>
          </a:lstStyle>
          <a:p>
            <a:r>
              <a:rPr lang="de-DE"/>
              <a:t>SUBLINE (GROSSBUCHSTABEN)</a:t>
            </a: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745328"/>
      </p:ext>
    </p:extLst>
  </p:cSld>
  <p:clrMapOvr>
    <a:masterClrMapping/>
  </p:clrMapOvr>
  <p:extLst>
    <p:ext uri="{DCECCB84-F9BA-43D5-87BE-67443E8EF086}">
      <p15:sldGuideLst xmlns:p15="http://schemas.microsoft.com/office/powerpoint/2012/main">
        <p15:guide id="1" pos="227">
          <p15:clr>
            <a:srgbClr val="FBAE40"/>
          </p15:clr>
        </p15:guide>
        <p15:guide id="2" pos="4537">
          <p15:clr>
            <a:srgbClr val="FBAE40"/>
          </p15:clr>
        </p15:guide>
        <p15:guide id="3" orient="horz" pos="214">
          <p15:clr>
            <a:srgbClr val="FBAE40"/>
          </p15:clr>
        </p15:guide>
        <p15:guide id="4" orient="horz" pos="65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eckseite-technische-Informationen">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E396FE83-C38C-9C43-965C-AF6E5CE137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7478" y="366074"/>
            <a:ext cx="1995167" cy="303833"/>
          </a:xfrm>
          <a:prstGeom prst="rect">
            <a:avLst/>
          </a:prstGeom>
        </p:spPr>
      </p:pic>
      <p:sp>
        <p:nvSpPr>
          <p:cNvPr id="17" name="Textplatzhalter 51">
            <a:extLst>
              <a:ext uri="{FF2B5EF4-FFF2-40B4-BE49-F238E27FC236}">
                <a16:creationId xmlns:a16="http://schemas.microsoft.com/office/drawing/2014/main" id="{12CF858D-EB15-7F4A-AD1A-E2591918D31B}"/>
              </a:ext>
            </a:extLst>
          </p:cNvPr>
          <p:cNvSpPr>
            <a:spLocks noGrp="1"/>
          </p:cNvSpPr>
          <p:nvPr>
            <p:ph type="body" sz="quarter" idx="29" hasCustomPrompt="1"/>
          </p:nvPr>
        </p:nvSpPr>
        <p:spPr>
          <a:xfrm>
            <a:off x="0" y="2340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sp>
        <p:nvSpPr>
          <p:cNvPr id="18" name="Textplatzhalter 51">
            <a:extLst>
              <a:ext uri="{FF2B5EF4-FFF2-40B4-BE49-F238E27FC236}">
                <a16:creationId xmlns:a16="http://schemas.microsoft.com/office/drawing/2014/main" id="{1BC7AE68-7FC2-8D42-A614-024700BF2B2A}"/>
              </a:ext>
            </a:extLst>
          </p:cNvPr>
          <p:cNvSpPr>
            <a:spLocks noGrp="1"/>
          </p:cNvSpPr>
          <p:nvPr>
            <p:ph type="body" sz="quarter" idx="30" hasCustomPrompt="1"/>
          </p:nvPr>
        </p:nvSpPr>
        <p:spPr>
          <a:xfrm>
            <a:off x="1898757" y="316800"/>
            <a:ext cx="122400" cy="345600"/>
          </a:xfrm>
          <a:prstGeom prst="rect">
            <a:avLst/>
          </a:prstGeom>
          <a:noFill/>
        </p:spPr>
        <p:txBody>
          <a:bodyPr vert="vert270" wrap="square" lIns="0" tIns="0" rIns="0" bIns="0" anchor="ctr" anchorCtr="0">
            <a:spAutoFit/>
          </a:bodyPr>
          <a:lstStyle>
            <a:lvl1pPr marL="0" indent="0">
              <a:lnSpc>
                <a:spcPct val="100000"/>
              </a:lnSpc>
              <a:spcBef>
                <a:spcPts val="0"/>
              </a:spcBef>
              <a:spcAft>
                <a:spcPts val="0"/>
              </a:spcAft>
              <a:buNone/>
              <a:tabLst/>
              <a:defRPr sz="800" b="0" i="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SERIE</a:t>
            </a:r>
          </a:p>
        </p:txBody>
      </p:sp>
      <p:sp>
        <p:nvSpPr>
          <p:cNvPr id="21" name="Textplatzhalter 3">
            <a:extLst>
              <a:ext uri="{FF2B5EF4-FFF2-40B4-BE49-F238E27FC236}">
                <a16:creationId xmlns:a16="http://schemas.microsoft.com/office/drawing/2014/main" id="{5C289FE0-D2A0-1B49-9D76-6F24543B9D91}"/>
              </a:ext>
            </a:extLst>
          </p:cNvPr>
          <p:cNvSpPr>
            <a:spLocks noGrp="1"/>
          </p:cNvSpPr>
          <p:nvPr>
            <p:ph type="body" sz="quarter" idx="31" hasCustomPrompt="1"/>
          </p:nvPr>
        </p:nvSpPr>
        <p:spPr>
          <a:xfrm>
            <a:off x="370995" y="8746437"/>
            <a:ext cx="6831943" cy="1136211"/>
          </a:xfrm>
          <a:prstGeom prst="rect">
            <a:avLst/>
          </a:prstGeom>
        </p:spPr>
        <p:txBody>
          <a:bodyPr lIns="0" tIns="0" rIns="0"/>
          <a:lstStyle>
            <a:lvl1pPr marL="0" indent="0">
              <a:lnSpc>
                <a:spcPts val="600"/>
              </a:lnSpc>
              <a:spcBef>
                <a:spcPts val="0"/>
              </a:spcBef>
              <a:buNone/>
              <a:defRPr sz="500">
                <a:solidFill>
                  <a:srgbClr val="6F6F6F"/>
                </a:solidFill>
              </a:defRPr>
            </a:lvl1pPr>
          </a:lstStyle>
          <a:p>
            <a:r>
              <a:rPr lang="de-DE" err="1">
                <a:latin typeface="Arial Narrow" panose="020B0606020202030204" pitchFamily="34" charset="0"/>
              </a:rPr>
              <a:t>Fussnoten</a:t>
            </a:r>
            <a:endParaRPr lang="de-DE">
              <a:latin typeface="Arial Narrow" panose="020B0606020202030204" pitchFamily="34" charset="0"/>
              <a:cs typeface="Arial" panose="020B0604020202020204" pitchFamily="34" charset="0"/>
            </a:endParaRPr>
          </a:p>
        </p:txBody>
      </p:sp>
      <p:sp>
        <p:nvSpPr>
          <p:cNvPr id="23" name="Textplatzhalter 8">
            <a:extLst>
              <a:ext uri="{FF2B5EF4-FFF2-40B4-BE49-F238E27FC236}">
                <a16:creationId xmlns:a16="http://schemas.microsoft.com/office/drawing/2014/main" id="{2511166A-BE0B-AC4E-A9AE-7C0345D38CF4}"/>
              </a:ext>
            </a:extLst>
          </p:cNvPr>
          <p:cNvSpPr>
            <a:spLocks noGrp="1"/>
          </p:cNvSpPr>
          <p:nvPr>
            <p:ph type="body" sz="quarter" idx="32" hasCustomPrompt="1"/>
          </p:nvPr>
        </p:nvSpPr>
        <p:spPr>
          <a:xfrm>
            <a:off x="370995" y="10152000"/>
            <a:ext cx="4866616" cy="203133"/>
          </a:xfrm>
          <a:prstGeom prst="rect">
            <a:avLst/>
          </a:prstGeom>
        </p:spPr>
        <p:txBody>
          <a:bodyPr lIns="0" tIns="0" rIns="0" bIns="0" anchor="b" anchorCtr="0">
            <a:spAutoFit/>
          </a:bodyPr>
          <a:lstStyle>
            <a:lvl1pPr>
              <a:buNone/>
              <a:defRPr sz="600"/>
            </a:lvl1pPr>
          </a:lstStyle>
          <a:p>
            <a:r>
              <a:rPr lang="de-DE">
                <a:latin typeface="Arial" panose="020B0604020202020204" pitchFamily="34" charset="0"/>
                <a:cs typeface="Arial" panose="020B0604020202020204" pitchFamily="34" charset="0"/>
              </a:rPr>
              <a:t>Weitere Infos unter: </a:t>
            </a:r>
            <a:r>
              <a:rPr lang="de-DE" err="1">
                <a:latin typeface="Arial" panose="020B0604020202020204" pitchFamily="34" charset="0"/>
                <a:cs typeface="Arial" panose="020B0604020202020204" pitchFamily="34" charset="0"/>
              </a:rPr>
              <a:t>www.panasonic.de</a:t>
            </a:r>
            <a:endParaRPr lang="de-DE">
              <a:latin typeface="Arial" panose="020B0604020202020204" pitchFamily="34" charset="0"/>
              <a:cs typeface="Arial" panose="020B0604020202020204" pitchFamily="34" charset="0"/>
            </a:endParaRPr>
          </a:p>
          <a:p>
            <a:r>
              <a:rPr lang="de-DE">
                <a:latin typeface="Arial" panose="020B0604020202020204" pitchFamily="34" charset="0"/>
                <a:cs typeface="Arial" panose="020B0604020202020204" pitchFamily="34" charset="0"/>
              </a:rPr>
              <a:t>Technische Änderungen vorbehalten. Gewicht und Abmessungen sind ungefähre Angaben. Stand: 10 / 2020</a:t>
            </a:r>
          </a:p>
        </p:txBody>
      </p:sp>
    </p:spTree>
    <p:extLst>
      <p:ext uri="{BB962C8B-B14F-4D97-AF65-F5344CB8AC3E}">
        <p14:creationId xmlns:p14="http://schemas.microsoft.com/office/powerpoint/2010/main" val="3957391671"/>
      </p:ext>
    </p:extLst>
  </p:cSld>
  <p:clrMapOvr>
    <a:masterClrMapping/>
  </p:clrMapOvr>
  <p:extLst>
    <p:ext uri="{DCECCB84-F9BA-43D5-87BE-67443E8EF086}">
      <p15:sldGuideLst xmlns:p15="http://schemas.microsoft.com/office/powerpoint/2012/main">
        <p15:guide id="1" pos="227">
          <p15:clr>
            <a:srgbClr val="FBAE40"/>
          </p15:clr>
        </p15:guide>
        <p15:guide id="2" pos="4537">
          <p15:clr>
            <a:srgbClr val="FBAE40"/>
          </p15:clr>
        </p15:guide>
        <p15:guide id="3" orient="horz" pos="6519">
          <p15:clr>
            <a:srgbClr val="FBAE40"/>
          </p15:clr>
        </p15:guide>
        <p15:guide id="4" orient="horz" pos="21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a:extLst>
              <a:ext uri="{FF2B5EF4-FFF2-40B4-BE49-F238E27FC236}">
                <a16:creationId xmlns:a16="http://schemas.microsoft.com/office/drawing/2014/main" id="{81D38396-81A4-E9D6-4D42-1284701093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774" r="6700"/>
          <a:stretch/>
        </p:blipFill>
        <p:spPr>
          <a:xfrm>
            <a:off x="5123367" y="2364192"/>
            <a:ext cx="2058926" cy="1362842"/>
          </a:xfrm>
          <a:prstGeom prst="rect">
            <a:avLst/>
          </a:prstGeom>
        </p:spPr>
      </p:pic>
      <p:sp>
        <p:nvSpPr>
          <p:cNvPr id="66" name="Textfeld 65">
            <a:extLst>
              <a:ext uri="{FF2B5EF4-FFF2-40B4-BE49-F238E27FC236}">
                <a16:creationId xmlns:a16="http://schemas.microsoft.com/office/drawing/2014/main" id="{445AC8A6-A552-43C0-B85B-A29CCFBC04AF}"/>
              </a:ext>
            </a:extLst>
          </p:cNvPr>
          <p:cNvSpPr txBox="1"/>
          <p:nvPr/>
        </p:nvSpPr>
        <p:spPr>
          <a:xfrm>
            <a:off x="5146649" y="4853405"/>
            <a:ext cx="2028720" cy="338554"/>
          </a:xfrm>
          <a:prstGeom prst="rect">
            <a:avLst/>
          </a:prstGeom>
          <a:solidFill>
            <a:schemeClr val="bg1"/>
          </a:solidFill>
        </p:spPr>
        <p:txBody>
          <a:bodyPr wrap="square" rtlCol="0">
            <a:spAutoFit/>
          </a:bodyPr>
          <a:lstStyle/>
          <a:p>
            <a:r>
              <a:rPr lang="fr-FR" sz="800">
                <a:latin typeface="Arial" panose="020B0604020202020204" pitchFamily="34" charset="0"/>
                <a:cs typeface="Arial" panose="020B0604020202020204" pitchFamily="34" charset="0"/>
              </a:rPr>
              <a:t>Moniteur librement pivotant et orientable. Accès libre aux prises.</a:t>
            </a:r>
          </a:p>
        </p:txBody>
      </p:sp>
      <p:sp>
        <p:nvSpPr>
          <p:cNvPr id="22" name="Textplatzhalter 21">
            <a:extLst>
              <a:ext uri="{FF2B5EF4-FFF2-40B4-BE49-F238E27FC236}">
                <a16:creationId xmlns:a16="http://schemas.microsoft.com/office/drawing/2014/main" id="{40D6284A-0E41-9F4C-8626-B5E914982F0E}"/>
              </a:ext>
            </a:extLst>
          </p:cNvPr>
          <p:cNvSpPr>
            <a:spLocks noGrp="1"/>
          </p:cNvSpPr>
          <p:nvPr>
            <p:ph type="body" sz="quarter" idx="25"/>
          </p:nvPr>
        </p:nvSpPr>
        <p:spPr>
          <a:xfrm>
            <a:off x="2469599" y="5522620"/>
            <a:ext cx="4734000" cy="1946297"/>
          </a:xfrm>
        </p:spPr>
        <p:txBody>
          <a:bodyPr/>
          <a:lstStyle/>
          <a:p>
            <a:pPr>
              <a:lnSpc>
                <a:spcPct val="107000"/>
              </a:lnSpc>
              <a:spcAft>
                <a:spcPts val="800"/>
              </a:spcAft>
            </a:pPr>
            <a:r>
              <a:rPr lang="fr-FR" sz="800" dirty="0">
                <a:effectLst/>
                <a:ea typeface="Calibri" panose="020F0502020204030204" pitchFamily="34" charset="0"/>
              </a:rPr>
              <a:t>Le LUMIX DC-S5M2 offre des performances photo et vidéo exceptionnelles dans un boîtier étonnamment compact et robuste. Il répond ainsi aux exigences des fans de photos et vidéos créatives, tout en affichant un rapport qualité-prix remarquable.</a:t>
            </a:r>
          </a:p>
          <a:p>
            <a:pPr>
              <a:lnSpc>
                <a:spcPct val="107000"/>
              </a:lnSpc>
              <a:spcAft>
                <a:spcPts val="800"/>
              </a:spcAft>
            </a:pPr>
            <a:r>
              <a:rPr lang="fr-FR" sz="800" dirty="0">
                <a:effectLst/>
                <a:ea typeface="Calibri" panose="020F0502020204030204" pitchFamily="34" charset="0"/>
              </a:rPr>
              <a:t>Le S5M2 s’appuie sur un nouveau capteur CMOS plein format doté de 24 mégapixels ainsi qu’un nouveau processeur d’images, qui a été développé dans le cadre du partenariat avec LEICA et LUMIX autour de la technologie L². Pour la première fois, le capteur du système LUMIX prend en charge la détection de phase en plus de l’autofocus en fonction du contraste. Il combine ainsi deux méthodes de mise au point en un nouvel autofocus hybride à détection de phase. Le nouveau processeur offre également une excellente qualité d’image et des performances vidéo avec un débit binaire élevé ou une résolution 6K.</a:t>
            </a:r>
          </a:p>
          <a:p>
            <a:pPr>
              <a:lnSpc>
                <a:spcPct val="107000"/>
              </a:lnSpc>
              <a:spcAft>
                <a:spcPts val="800"/>
              </a:spcAft>
            </a:pPr>
            <a:endParaRPr lang="fr-FR" sz="800" dirty="0">
              <a:effectLst/>
              <a:ea typeface="Calibri" panose="020F0502020204030204" pitchFamily="34" charset="0"/>
            </a:endParaRPr>
          </a:p>
          <a:p>
            <a:pPr>
              <a:lnSpc>
                <a:spcPct val="107000"/>
              </a:lnSpc>
              <a:spcAft>
                <a:spcPts val="800"/>
              </a:spcAft>
            </a:pPr>
            <a:r>
              <a:rPr lang="fr-FR" sz="800" dirty="0">
                <a:ea typeface="Calibri" panose="020F0502020204030204" pitchFamily="34" charset="0"/>
              </a:rPr>
              <a:t>Caractéristiques du LUMIX S5M2:</a:t>
            </a:r>
          </a:p>
        </p:txBody>
      </p:sp>
      <p:pic>
        <p:nvPicPr>
          <p:cNvPr id="68" name="Grafik 67">
            <a:extLst>
              <a:ext uri="{FF2B5EF4-FFF2-40B4-BE49-F238E27FC236}">
                <a16:creationId xmlns:a16="http://schemas.microsoft.com/office/drawing/2014/main" id="{05C19EED-DFB6-764C-BD36-3366BEA479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858" y="9738082"/>
            <a:ext cx="1567850" cy="305598"/>
          </a:xfrm>
          <a:prstGeom prst="rect">
            <a:avLst/>
          </a:prstGeom>
        </p:spPr>
      </p:pic>
      <p:sp>
        <p:nvSpPr>
          <p:cNvPr id="81" name="Textplatzhalter 30">
            <a:extLst>
              <a:ext uri="{FF2B5EF4-FFF2-40B4-BE49-F238E27FC236}">
                <a16:creationId xmlns:a16="http://schemas.microsoft.com/office/drawing/2014/main" id="{91B4459D-5476-D649-9DD8-C5532ABCED9C}"/>
              </a:ext>
            </a:extLst>
          </p:cNvPr>
          <p:cNvSpPr>
            <a:spLocks noGrp="1"/>
          </p:cNvSpPr>
          <p:nvPr>
            <p:ph type="body" sz="quarter" idx="86" hasCustomPrompt="1"/>
          </p:nvPr>
        </p:nvSpPr>
        <p:spPr>
          <a:xfrm>
            <a:off x="359926" y="6609600"/>
            <a:ext cx="1785051" cy="939828"/>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lnSpc>
                <a:spcPts val="1200"/>
              </a:lnSpc>
              <a:tabLst>
                <a:tab pos="266700" algn="l"/>
              </a:tabLst>
            </a:pPr>
            <a:r>
              <a:rPr lang="fr-FR" b="1"/>
              <a:t>DC-S5M2E</a:t>
            </a:r>
            <a:r>
              <a:rPr lang="fr-FR"/>
              <a:t> (Boîtier S5M2) </a:t>
            </a:r>
          </a:p>
          <a:p>
            <a:pPr>
              <a:lnSpc>
                <a:spcPts val="1200"/>
              </a:lnSpc>
            </a:pPr>
            <a:r>
              <a:rPr lang="fr-FR" sz="700"/>
              <a:t>EAN </a:t>
            </a:r>
            <a:r>
              <a:rPr lang="fr-FR"/>
              <a:t>5025232927760</a:t>
            </a:r>
            <a:r>
              <a:rPr lang="fr-FR" sz="700"/>
              <a:t> </a:t>
            </a:r>
          </a:p>
          <a:p>
            <a:pPr>
              <a:lnSpc>
                <a:spcPts val="1200"/>
              </a:lnSpc>
            </a:pPr>
            <a:r>
              <a:rPr lang="fr-FR" sz="700"/>
              <a:t>N° de tarif douanier: 85258091000</a:t>
            </a:r>
          </a:p>
          <a:p>
            <a:pPr>
              <a:lnSpc>
                <a:spcPts val="1200"/>
              </a:lnSpc>
            </a:pPr>
            <a:r>
              <a:rPr lang="fr-FR" sz="700"/>
              <a:t>Provenance: Chine (</a:t>
            </a:r>
            <a:r>
              <a:rPr lang="fr-FR"/>
              <a:t>CN</a:t>
            </a:r>
            <a:r>
              <a:rPr lang="fr-FR" sz="700"/>
              <a:t>)</a:t>
            </a:r>
          </a:p>
          <a:p>
            <a:pPr>
              <a:lnSpc>
                <a:spcPts val="1200"/>
              </a:lnSpc>
            </a:pPr>
            <a:r>
              <a:rPr lang="fr-FR"/>
              <a:t>Emballage: 19 x 16 x 15 cm / 1,46 kg</a:t>
            </a:r>
          </a:p>
          <a:p>
            <a:pPr>
              <a:lnSpc>
                <a:spcPts val="1200"/>
              </a:lnSpc>
            </a:pPr>
            <a:endParaRPr lang="de-DE" sz="700" dirty="0"/>
          </a:p>
        </p:txBody>
      </p:sp>
      <p:sp>
        <p:nvSpPr>
          <p:cNvPr id="82" name="Textplatzhalter 51">
            <a:extLst>
              <a:ext uri="{FF2B5EF4-FFF2-40B4-BE49-F238E27FC236}">
                <a16:creationId xmlns:a16="http://schemas.microsoft.com/office/drawing/2014/main" id="{BF6AB7CE-84DA-0C43-ADD1-FFEF46A05A04}"/>
              </a:ext>
            </a:extLst>
          </p:cNvPr>
          <p:cNvSpPr txBox="1">
            <a:spLocks/>
          </p:cNvSpPr>
          <p:nvPr/>
        </p:nvSpPr>
        <p:spPr>
          <a:xfrm>
            <a:off x="131802" y="4140542"/>
            <a:ext cx="4914855" cy="1086174"/>
          </a:xfrm>
          <a:prstGeom prst="rect">
            <a:avLst/>
          </a:prstGeom>
          <a:solidFill>
            <a:srgbClr val="000000">
              <a:alpha val="20000"/>
            </a:srgbClr>
          </a:solidFill>
        </p:spPr>
        <p:txBody>
          <a:bodyPr vert="horz" wrap="square" lIns="144000" tIns="144000" rIns="180000" bIns="144000">
            <a:noAutofit/>
          </a:bodyPr>
          <a:lstStyle>
            <a:lvl1pPr marL="0" indent="0" algn="l" defTabSz="521437" rtl="0" eaLnBrk="1" latinLnBrk="0" hangingPunct="1">
              <a:lnSpc>
                <a:spcPct val="100000"/>
              </a:lnSpc>
              <a:spcBef>
                <a:spcPts val="0"/>
              </a:spcBef>
              <a:spcAft>
                <a:spcPts val="0"/>
              </a:spcAft>
              <a:buFont typeface="Arial"/>
              <a:buNone/>
              <a:tabLst/>
              <a:defRPr sz="2600" kern="1200" baseline="0">
                <a:solidFill>
                  <a:srgbClr val="000000"/>
                </a:solidFill>
                <a:latin typeface="DINPro" panose="02000503030000020004" pitchFamily="2" charset="0"/>
                <a:ea typeface="+mn-ea"/>
                <a:cs typeface="DINPro" panose="02000503030000020004" pitchFamily="2"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fr-FR" sz="2400" dirty="0">
                <a:latin typeface="Arial" panose="020B0604020202020204" pitchFamily="34" charset="0"/>
                <a:cs typeface="Arial" panose="020B0604020202020204" pitchFamily="34" charset="0"/>
              </a:rPr>
              <a:t>Technologie hybride plein format</a:t>
            </a:r>
          </a:p>
          <a:p>
            <a:r>
              <a:rPr lang="fr-FR" sz="2400" dirty="0">
                <a:latin typeface="Arial" panose="020B0604020202020204" pitchFamily="34" charset="0"/>
                <a:cs typeface="Arial" panose="020B0604020202020204" pitchFamily="34" charset="0"/>
              </a:rPr>
              <a:t>Système hybride</a:t>
            </a:r>
          </a:p>
        </p:txBody>
      </p:sp>
      <p:sp>
        <p:nvSpPr>
          <p:cNvPr id="83" name="Rechteck 82">
            <a:extLst>
              <a:ext uri="{FF2B5EF4-FFF2-40B4-BE49-F238E27FC236}">
                <a16:creationId xmlns:a16="http://schemas.microsoft.com/office/drawing/2014/main" id="{AF422D55-A202-9E40-8AF5-3FF872C033A5}"/>
              </a:ext>
            </a:extLst>
          </p:cNvPr>
          <p:cNvSpPr/>
          <p:nvPr/>
        </p:nvSpPr>
        <p:spPr>
          <a:xfrm>
            <a:off x="0" y="4141265"/>
            <a:ext cx="180000" cy="1090800"/>
          </a:xfrm>
          <a:prstGeom prst="rect">
            <a:avLst/>
          </a:prstGeom>
          <a:solidFill>
            <a:srgbClr val="A500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noFill/>
              <a:latin typeface="Arial" panose="020B0604020202020204" pitchFamily="34" charset="0"/>
              <a:cs typeface="Arial" panose="020B0604020202020204" pitchFamily="34" charset="0"/>
            </a:endParaRPr>
          </a:p>
        </p:txBody>
      </p:sp>
      <p:pic>
        <p:nvPicPr>
          <p:cNvPr id="30" name="Picture 5">
            <a:extLst>
              <a:ext uri="{FF2B5EF4-FFF2-40B4-BE49-F238E27FC236}">
                <a16:creationId xmlns:a16="http://schemas.microsoft.com/office/drawing/2014/main" id="{46258EAE-8763-3643-9687-EDE484A1DF0C}"/>
              </a:ext>
            </a:extLst>
          </p:cNvPr>
          <p:cNvPicPr>
            <a:picLocks noChangeAspect="1" noChangeArrowheads="1"/>
          </p:cNvPicPr>
          <p:nvPr/>
        </p:nvPicPr>
        <p:blipFill>
          <a:blip r:embed="rId4"/>
          <a:srcRect/>
          <a:stretch/>
        </p:blipFill>
        <p:spPr bwMode="auto">
          <a:xfrm>
            <a:off x="6300847" y="9717731"/>
            <a:ext cx="437227" cy="30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0">
            <a:extLst>
              <a:ext uri="{FF2B5EF4-FFF2-40B4-BE49-F238E27FC236}">
                <a16:creationId xmlns:a16="http://schemas.microsoft.com/office/drawing/2014/main" id="{19844274-B7BD-2847-8F20-5CCC9D9C7C3C}"/>
              </a:ext>
            </a:extLst>
          </p:cNvPr>
          <p:cNvPicPr>
            <a:picLocks noChangeAspect="1" noChangeArrowheads="1"/>
          </p:cNvPicPr>
          <p:nvPr/>
        </p:nvPicPr>
        <p:blipFill>
          <a:blip r:embed="rId5"/>
          <a:srcRect/>
          <a:stretch/>
        </p:blipFill>
        <p:spPr bwMode="auto">
          <a:xfrm>
            <a:off x="6824648" y="9717731"/>
            <a:ext cx="378952" cy="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NAS_O4BU_02\takada\data\LUMIX\制作\共通\PPT\logo\130627_4k_logos_Global.png">
            <a:extLst>
              <a:ext uri="{FF2B5EF4-FFF2-40B4-BE49-F238E27FC236}">
                <a16:creationId xmlns:a16="http://schemas.microsoft.com/office/drawing/2014/main" id="{9C78440E-77BB-C245-A336-2DBC3B63A3A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95046" y="9725660"/>
            <a:ext cx="472856" cy="2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platzhalter 30">
            <a:extLst>
              <a:ext uri="{FF2B5EF4-FFF2-40B4-BE49-F238E27FC236}">
                <a16:creationId xmlns:a16="http://schemas.microsoft.com/office/drawing/2014/main" id="{FD52918B-B424-3141-9188-AAE00CDC971C}"/>
              </a:ext>
            </a:extLst>
          </p:cNvPr>
          <p:cNvSpPr txBox="1">
            <a:spLocks/>
          </p:cNvSpPr>
          <p:nvPr/>
        </p:nvSpPr>
        <p:spPr>
          <a:xfrm>
            <a:off x="359927" y="6123455"/>
            <a:ext cx="1723496" cy="293272"/>
          </a:xfrm>
          <a:prstGeom prst="rect">
            <a:avLst/>
          </a:prstGeom>
        </p:spPr>
        <p:txBody>
          <a:bodyPr vert="horz" wrap="square" lIns="0" tIns="0" rIns="0" bIns="0" anchor="b" anchorCtr="0"/>
          <a:lstStyle>
            <a:lvl1pPr marL="0" indent="0" algn="l" defTabSz="521437" rtl="0" eaLnBrk="1" latinLnBrk="0" hangingPunct="1">
              <a:lnSpc>
                <a:spcPts val="1500"/>
              </a:lnSpc>
              <a:spcBef>
                <a:spcPts val="0"/>
              </a:spcBef>
              <a:spcAft>
                <a:spcPts val="0"/>
              </a:spcAft>
              <a:buFont typeface="Arial"/>
              <a:buNone/>
              <a:tabLst/>
              <a:defRPr sz="900" b="0" i="0" kern="1200" baseline="0">
                <a:solidFill>
                  <a:srgbClr val="000000"/>
                </a:solidFill>
                <a:latin typeface="Arial" panose="020B0604020202020204" pitchFamily="34" charset="0"/>
                <a:ea typeface="+mn-ea"/>
                <a:cs typeface="Arial" panose="020B0604020202020204" pitchFamily="34"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lnSpc>
                <a:spcPts val="1300"/>
              </a:lnSpc>
            </a:pPr>
            <a:r>
              <a:rPr lang="fr-FR" dirty="0"/>
              <a:t>Appareil photo à objectif interchangeable </a:t>
            </a:r>
            <a:r>
              <a:rPr lang="fr-FR" dirty="0" err="1"/>
              <a:t>Lumix</a:t>
            </a:r>
            <a:r>
              <a:rPr lang="fr-FR" dirty="0"/>
              <a:t> S plein format à monture L («L-</a:t>
            </a:r>
            <a:r>
              <a:rPr lang="fr-FR" dirty="0" err="1"/>
              <a:t>mount</a:t>
            </a:r>
            <a:r>
              <a:rPr lang="fr-FR" dirty="0"/>
              <a:t>»)</a:t>
            </a:r>
          </a:p>
        </p:txBody>
      </p:sp>
      <p:sp>
        <p:nvSpPr>
          <p:cNvPr id="40" name="Textplatzhalter 19">
            <a:extLst>
              <a:ext uri="{FF2B5EF4-FFF2-40B4-BE49-F238E27FC236}">
                <a16:creationId xmlns:a16="http://schemas.microsoft.com/office/drawing/2014/main" id="{257178C6-FB44-AE42-B62C-5EF81E28BFDD}"/>
              </a:ext>
            </a:extLst>
          </p:cNvPr>
          <p:cNvSpPr txBox="1">
            <a:spLocks/>
          </p:cNvSpPr>
          <p:nvPr/>
        </p:nvSpPr>
        <p:spPr>
          <a:xfrm>
            <a:off x="0" y="5365091"/>
            <a:ext cx="2144977" cy="534368"/>
          </a:xfrm>
          <a:prstGeom prst="rect">
            <a:avLst/>
          </a:prstGeom>
          <a:solidFill>
            <a:schemeClr val="tx1"/>
          </a:solidFill>
        </p:spPr>
        <p:txBody>
          <a:bodyPr vert="horz" wrap="square" lIns="324000" tIns="36000" rIns="251999" bIns="36000">
            <a:spAutoFit/>
          </a:bodyPr>
          <a:lstStyle>
            <a:lvl1pPr marL="0" indent="0" algn="l" defTabSz="521437" rtl="0" eaLnBrk="1" latinLnBrk="0" hangingPunct="1">
              <a:lnSpc>
                <a:spcPct val="100000"/>
              </a:lnSpc>
              <a:spcBef>
                <a:spcPts val="0"/>
              </a:spcBef>
              <a:spcAft>
                <a:spcPts val="0"/>
              </a:spcAft>
              <a:buFont typeface="Arial"/>
              <a:buNone/>
              <a:tabLst/>
              <a:defRPr sz="3000" kern="1200" spc="0" baseline="0">
                <a:solidFill>
                  <a:schemeClr val="bg1"/>
                </a:solidFill>
                <a:latin typeface="Arial" panose="020B0604020202020204" pitchFamily="34" charset="0"/>
                <a:ea typeface="+mn-ea"/>
                <a:cs typeface="Arial" panose="020B0604020202020204" pitchFamily="34"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fr-FR" dirty="0"/>
              <a:t>S5M2</a:t>
            </a:r>
          </a:p>
        </p:txBody>
      </p:sp>
      <p:sp>
        <p:nvSpPr>
          <p:cNvPr id="26" name="Textplatzhalter 30">
            <a:extLst>
              <a:ext uri="{FF2B5EF4-FFF2-40B4-BE49-F238E27FC236}">
                <a16:creationId xmlns:a16="http://schemas.microsoft.com/office/drawing/2014/main" id="{1680804B-9096-4076-902A-B454021B2F3F}"/>
              </a:ext>
            </a:extLst>
          </p:cNvPr>
          <p:cNvSpPr txBox="1">
            <a:spLocks/>
          </p:cNvSpPr>
          <p:nvPr/>
        </p:nvSpPr>
        <p:spPr>
          <a:xfrm>
            <a:off x="359927" y="7717629"/>
            <a:ext cx="1785051" cy="939827"/>
          </a:xfrm>
          <a:prstGeom prst="rect">
            <a:avLst/>
          </a:prstGeom>
        </p:spPr>
        <p:txBody>
          <a:bodyPr wrap="none" lIns="0" tIns="0" rIns="0" bIns="0"/>
          <a:lstStyle>
            <a:lvl1pPr marL="0" indent="0" algn="l" defTabSz="521437" rtl="0" eaLnBrk="1" latinLnBrk="0" hangingPunct="1">
              <a:lnSpc>
                <a:spcPts val="1500"/>
              </a:lnSpc>
              <a:spcBef>
                <a:spcPts val="0"/>
              </a:spcBef>
              <a:buFont typeface="Arial"/>
              <a:buNone/>
              <a:defRPr sz="700" kern="1200">
                <a:solidFill>
                  <a:schemeClr val="tx1"/>
                </a:solidFill>
                <a:latin typeface="Arial" panose="020B0604020202020204" pitchFamily="34" charset="0"/>
                <a:ea typeface="+mn-ea"/>
                <a:cs typeface="Arial" panose="020B0604020202020204" pitchFamily="34" charset="0"/>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lnSpc>
                <a:spcPts val="1200"/>
              </a:lnSpc>
              <a:tabLst>
                <a:tab pos="266700" algn="l"/>
              </a:tabLst>
            </a:pPr>
            <a:r>
              <a:rPr lang="fr-FR" b="1"/>
              <a:t>DC-S5M2KE</a:t>
            </a:r>
            <a:r>
              <a:rPr lang="fr-FR"/>
              <a:t> (S5M2 + </a:t>
            </a:r>
            <a:r>
              <a:rPr lang="fr-FR" b="0" i="0">
                <a:solidFill>
                  <a:srgbClr val="000000"/>
                </a:solidFill>
                <a:effectLst/>
              </a:rPr>
              <a:t>S-R2060E</a:t>
            </a:r>
            <a:r>
              <a:rPr lang="fr-FR"/>
              <a:t>) </a:t>
            </a:r>
          </a:p>
          <a:p>
            <a:pPr>
              <a:lnSpc>
                <a:spcPts val="1200"/>
              </a:lnSpc>
            </a:pPr>
            <a:r>
              <a:rPr lang="fr-FR"/>
              <a:t>EAN 5025232927784 </a:t>
            </a:r>
          </a:p>
          <a:p>
            <a:pPr>
              <a:lnSpc>
                <a:spcPts val="1200"/>
              </a:lnSpc>
            </a:pPr>
            <a:r>
              <a:rPr lang="fr-FR" sz="700"/>
              <a:t>N° de tarif douanier: 85258091000</a:t>
            </a:r>
          </a:p>
          <a:p>
            <a:pPr>
              <a:lnSpc>
                <a:spcPts val="1200"/>
              </a:lnSpc>
            </a:pPr>
            <a:r>
              <a:rPr lang="fr-FR" sz="700"/>
              <a:t>Provenance: Chine (</a:t>
            </a:r>
            <a:r>
              <a:rPr lang="fr-FR"/>
              <a:t>CN</a:t>
            </a:r>
            <a:r>
              <a:rPr lang="fr-FR" sz="700"/>
              <a:t>)</a:t>
            </a:r>
          </a:p>
          <a:p>
            <a:pPr>
              <a:lnSpc>
                <a:spcPts val="1200"/>
              </a:lnSpc>
            </a:pPr>
            <a:r>
              <a:rPr lang="fr-FR"/>
              <a:t>Emballage: 29 x 16 x 15 cm / 2,09 kg</a:t>
            </a:r>
          </a:p>
        </p:txBody>
      </p:sp>
      <p:sp>
        <p:nvSpPr>
          <p:cNvPr id="41" name="Textplatzhalter 134">
            <a:extLst>
              <a:ext uri="{FF2B5EF4-FFF2-40B4-BE49-F238E27FC236}">
                <a16:creationId xmlns:a16="http://schemas.microsoft.com/office/drawing/2014/main" id="{834BCC15-0DDB-4496-95A7-BC236CAB4B94}"/>
              </a:ext>
            </a:extLst>
          </p:cNvPr>
          <p:cNvSpPr txBox="1">
            <a:spLocks/>
          </p:cNvSpPr>
          <p:nvPr/>
        </p:nvSpPr>
        <p:spPr>
          <a:xfrm>
            <a:off x="2469600" y="7499514"/>
            <a:ext cx="5017050" cy="1883917"/>
          </a:xfrm>
          <a:prstGeom prst="rect">
            <a:avLst/>
          </a:prstGeom>
        </p:spPr>
        <p:txBody>
          <a:bodyPr vert="horz" lIns="0" tIns="0" rIns="0" bIns="0"/>
          <a:lstStyle>
            <a:defPPr>
              <a:defRPr lang="de-DE"/>
            </a:defPPr>
            <a:lvl1pPr indent="0">
              <a:lnSpc>
                <a:spcPts val="1900"/>
              </a:lnSpc>
              <a:spcBef>
                <a:spcPts val="0"/>
              </a:spcBef>
              <a:spcAft>
                <a:spcPts val="0"/>
              </a:spcAft>
              <a:buFont typeface="Arial"/>
              <a:buNone/>
              <a:tabLst/>
              <a:defRPr sz="750" b="1"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buFont typeface="Arial"/>
              <a:buChar char="–"/>
              <a:tabLst/>
              <a:defRPr sz="1000">
                <a:latin typeface="DINPro-CondMedium"/>
                <a:cs typeface="DINPro-CondMedium"/>
              </a:defRPr>
            </a:lvl2pPr>
            <a:lvl3pPr marL="0" indent="0">
              <a:lnSpc>
                <a:spcPts val="1300"/>
              </a:lnSpc>
              <a:spcBef>
                <a:spcPts val="0"/>
              </a:spcBef>
              <a:spcAft>
                <a:spcPts val="0"/>
              </a:spcAft>
              <a:buFont typeface="Arial"/>
              <a:buChar char="•"/>
              <a:tabLst/>
              <a:defRPr sz="1000">
                <a:latin typeface="DINPro-CondMedium"/>
                <a:cs typeface="DINPro-CondMedium"/>
              </a:defRPr>
            </a:lvl3pPr>
            <a:lvl4pPr marL="0" indent="0">
              <a:lnSpc>
                <a:spcPts val="1300"/>
              </a:lnSpc>
              <a:spcBef>
                <a:spcPts val="0"/>
              </a:spcBef>
              <a:spcAft>
                <a:spcPts val="0"/>
              </a:spcAft>
              <a:buFont typeface="Arial"/>
              <a:buChar char="–"/>
              <a:tabLst/>
              <a:defRPr sz="1000">
                <a:latin typeface="DINPro-CondMedium"/>
                <a:cs typeface="DINPro-CondMedium"/>
              </a:defRPr>
            </a:lvl4pPr>
            <a:lvl5pPr marL="0" indent="0">
              <a:lnSpc>
                <a:spcPts val="1300"/>
              </a:lnSpc>
              <a:spcBef>
                <a:spcPts val="0"/>
              </a:spcBef>
              <a:spcAft>
                <a:spcPts val="0"/>
              </a:spcAft>
              <a:buFont typeface="Arial"/>
              <a:buChar char="»"/>
              <a:tabLst/>
              <a:defRPr sz="1000">
                <a:latin typeface="DINPro-CondMedium"/>
                <a:cs typeface="DINPro-CondMedium"/>
              </a:defRPr>
            </a:lvl5pPr>
            <a:lvl6pPr marL="2867901" indent="-260718">
              <a:spcBef>
                <a:spcPct val="20000"/>
              </a:spcBef>
              <a:buFont typeface="Arial"/>
              <a:buChar char="•"/>
              <a:defRPr sz="2300"/>
            </a:lvl6pPr>
            <a:lvl7pPr marL="3389338" indent="-260718">
              <a:spcBef>
                <a:spcPct val="20000"/>
              </a:spcBef>
              <a:buFont typeface="Arial"/>
              <a:buChar char="•"/>
              <a:defRPr sz="2300"/>
            </a:lvl7pPr>
            <a:lvl8pPr marL="3910775" indent="-260718">
              <a:spcBef>
                <a:spcPct val="20000"/>
              </a:spcBef>
              <a:buFont typeface="Arial"/>
              <a:buChar char="•"/>
              <a:defRPr sz="2300"/>
            </a:lvl8pPr>
            <a:lvl9pPr marL="4432211" indent="-260718">
              <a:spcBef>
                <a:spcPct val="20000"/>
              </a:spcBef>
              <a:buFont typeface="Arial"/>
              <a:buChar char="•"/>
              <a:defRPr sz="2300"/>
            </a:lvl9pPr>
          </a:lstStyle>
          <a:p>
            <a:pPr>
              <a:lnSpc>
                <a:spcPct val="150000"/>
              </a:lnSpc>
              <a:spcAft>
                <a:spcPts val="600"/>
              </a:spcAft>
            </a:pPr>
            <a:r>
              <a:rPr lang="fr-FR" dirty="0">
                <a:solidFill>
                  <a:schemeClr val="tx1"/>
                </a:solidFill>
              </a:rPr>
              <a:t>Haute qualité d’image – </a:t>
            </a:r>
            <a:r>
              <a:rPr lang="fr-FR" b="0" dirty="0">
                <a:solidFill>
                  <a:schemeClr val="tx1"/>
                </a:solidFill>
              </a:rPr>
              <a:t>nouveau capteur 24,2 MP et nouveau processeur / enregistrement haute résolution 96 MP</a:t>
            </a:r>
          </a:p>
          <a:p>
            <a:pPr>
              <a:lnSpc>
                <a:spcPct val="150000"/>
              </a:lnSpc>
              <a:spcAft>
                <a:spcPts val="600"/>
              </a:spcAft>
            </a:pPr>
            <a:r>
              <a:rPr lang="fr-FR" dirty="0">
                <a:solidFill>
                  <a:schemeClr val="tx1"/>
                </a:solidFill>
              </a:rPr>
              <a:t>Stabilisateur d’image performant – </a:t>
            </a:r>
            <a:r>
              <a:rPr lang="fr-FR" b="0" dirty="0">
                <a:solidFill>
                  <a:schemeClr val="tx1"/>
                </a:solidFill>
              </a:rPr>
              <a:t>double stabilisation jusqu’à 7,5 stops: 5 axes I.S. + O.I.S. dans l’objectif</a:t>
            </a:r>
          </a:p>
          <a:p>
            <a:pPr>
              <a:lnSpc>
                <a:spcPct val="150000"/>
              </a:lnSpc>
              <a:spcAft>
                <a:spcPts val="600"/>
              </a:spcAft>
            </a:pPr>
            <a:r>
              <a:rPr lang="fr-FR" dirty="0">
                <a:solidFill>
                  <a:schemeClr val="tx1"/>
                </a:solidFill>
              </a:rPr>
              <a:t>Autofocus ultra-rapide – </a:t>
            </a:r>
            <a:r>
              <a:rPr lang="fr-FR" b="0" dirty="0">
                <a:solidFill>
                  <a:schemeClr val="tx1"/>
                </a:solidFill>
              </a:rPr>
              <a:t>AF hybride à phases et mode rafale AFS jusqu’à 30 i/s </a:t>
            </a:r>
          </a:p>
          <a:p>
            <a:pPr>
              <a:lnSpc>
                <a:spcPct val="150000"/>
              </a:lnSpc>
              <a:spcAft>
                <a:spcPts val="600"/>
              </a:spcAft>
            </a:pPr>
            <a:r>
              <a:rPr lang="fr-FR" dirty="0">
                <a:solidFill>
                  <a:schemeClr val="tx1"/>
                </a:solidFill>
              </a:rPr>
              <a:t>Enregistrement vidéo professionnel </a:t>
            </a:r>
            <a:r>
              <a:rPr lang="fr-FR" b="0" dirty="0">
                <a:solidFill>
                  <a:schemeClr val="tx1"/>
                </a:solidFill>
              </a:rPr>
              <a:t>– jusqu’à 4K 59.94p / 6K 29.97p 10 bits 200 Mbits/s / Full HD 119.88p 150 Mbits/s</a:t>
            </a:r>
          </a:p>
          <a:p>
            <a:pPr>
              <a:lnSpc>
                <a:spcPct val="150000"/>
              </a:lnSpc>
              <a:spcAft>
                <a:spcPts val="600"/>
              </a:spcAft>
            </a:pPr>
            <a:r>
              <a:rPr lang="fr-FR" dirty="0">
                <a:solidFill>
                  <a:schemeClr val="tx1"/>
                </a:solidFill>
              </a:rPr>
              <a:t>Excellente gestion de la chaleur –</a:t>
            </a:r>
            <a:r>
              <a:rPr lang="fr-FR" b="0" dirty="0">
                <a:solidFill>
                  <a:schemeClr val="tx1"/>
                </a:solidFill>
              </a:rPr>
              <a:t> ventilateur intégré pour un enregistrement vidéo illimité</a:t>
            </a:r>
          </a:p>
          <a:p>
            <a:pPr>
              <a:lnSpc>
                <a:spcPct val="150000"/>
              </a:lnSpc>
              <a:spcAft>
                <a:spcPts val="600"/>
              </a:spcAft>
            </a:pPr>
            <a:r>
              <a:rPr lang="fr-FR" dirty="0">
                <a:solidFill>
                  <a:schemeClr val="tx1"/>
                </a:solidFill>
              </a:rPr>
              <a:t>Design solide – </a:t>
            </a:r>
            <a:r>
              <a:rPr lang="fr-FR" b="0" dirty="0">
                <a:solidFill>
                  <a:schemeClr val="tx1"/>
                </a:solidFill>
              </a:rPr>
              <a:t>boîtier en magnésium, protection contre le froid, la poussière et les éclaboussures</a:t>
            </a:r>
          </a:p>
          <a:p>
            <a:pPr>
              <a:lnSpc>
                <a:spcPct val="150000"/>
              </a:lnSpc>
              <a:spcAft>
                <a:spcPts val="600"/>
              </a:spcAft>
            </a:pPr>
            <a:r>
              <a:rPr lang="fr-FR" dirty="0">
                <a:solidFill>
                  <a:schemeClr val="tx1"/>
                </a:solidFill>
              </a:rPr>
              <a:t>Fonctionnement intuitif –</a:t>
            </a:r>
            <a:r>
              <a:rPr lang="fr-FR" b="0" dirty="0">
                <a:solidFill>
                  <a:schemeClr val="tx1"/>
                </a:solidFill>
              </a:rPr>
              <a:t> joystick 8 directions, grand viseur OLED, écran LCD librement orientable, 2 logements de cartes SD</a:t>
            </a:r>
          </a:p>
        </p:txBody>
      </p:sp>
      <p:sp>
        <p:nvSpPr>
          <p:cNvPr id="45" name="Textfeld 44">
            <a:extLst>
              <a:ext uri="{FF2B5EF4-FFF2-40B4-BE49-F238E27FC236}">
                <a16:creationId xmlns:a16="http://schemas.microsoft.com/office/drawing/2014/main" id="{4E51B282-06FE-4C60-9582-8D8E55299240}"/>
              </a:ext>
            </a:extLst>
          </p:cNvPr>
          <p:cNvSpPr txBox="1"/>
          <p:nvPr/>
        </p:nvSpPr>
        <p:spPr>
          <a:xfrm>
            <a:off x="5053388" y="3543516"/>
            <a:ext cx="2146742"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Ventilateur intégré pour gestion de la chaleur</a:t>
            </a:r>
          </a:p>
        </p:txBody>
      </p:sp>
      <p:sp>
        <p:nvSpPr>
          <p:cNvPr id="2" name="Rechteck 1">
            <a:extLst>
              <a:ext uri="{FF2B5EF4-FFF2-40B4-BE49-F238E27FC236}">
                <a16:creationId xmlns:a16="http://schemas.microsoft.com/office/drawing/2014/main" id="{73C45309-65AE-343F-D52D-65D7BFE7FDEC}"/>
              </a:ext>
            </a:extLst>
          </p:cNvPr>
          <p:cNvSpPr/>
          <p:nvPr/>
        </p:nvSpPr>
        <p:spPr>
          <a:xfrm>
            <a:off x="5123367" y="905519"/>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図 91">
            <a:extLst>
              <a:ext uri="{FF2B5EF4-FFF2-40B4-BE49-F238E27FC236}">
                <a16:creationId xmlns:a16="http://schemas.microsoft.com/office/drawing/2014/main" id="{46415566-0FC8-4E6C-FEAA-43D8CFD8F47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35069" y="9737995"/>
            <a:ext cx="974230" cy="304778"/>
          </a:xfrm>
          <a:prstGeom prst="rect">
            <a:avLst/>
          </a:prstGeom>
        </p:spPr>
      </p:pic>
      <p:sp>
        <p:nvSpPr>
          <p:cNvPr id="23" name="Rechteck 22">
            <a:extLst>
              <a:ext uri="{FF2B5EF4-FFF2-40B4-BE49-F238E27FC236}">
                <a16:creationId xmlns:a16="http://schemas.microsoft.com/office/drawing/2014/main" id="{11A181E1-48CF-450E-11FF-A351AA94DB0C}"/>
              </a:ext>
            </a:extLst>
          </p:cNvPr>
          <p:cNvSpPr/>
          <p:nvPr/>
        </p:nvSpPr>
        <p:spPr>
          <a:xfrm>
            <a:off x="5123366" y="2373434"/>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BD3B2AA3-214C-314E-6704-FB767A4C292A}"/>
              </a:ext>
            </a:extLst>
          </p:cNvPr>
          <p:cNvSpPr/>
          <p:nvPr/>
        </p:nvSpPr>
        <p:spPr>
          <a:xfrm>
            <a:off x="5128502" y="3832107"/>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7" name="Grafik 26" descr="Ein Bild, das Elektronik, Kamera enthält.&#10;&#10;Automatisch generierte Beschreibung">
            <a:extLst>
              <a:ext uri="{FF2B5EF4-FFF2-40B4-BE49-F238E27FC236}">
                <a16:creationId xmlns:a16="http://schemas.microsoft.com/office/drawing/2014/main" id="{96A7D893-6C28-EE4A-1DED-8A80054B179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7871" t="14943" r="18743" b="14975"/>
          <a:stretch/>
        </p:blipFill>
        <p:spPr>
          <a:xfrm>
            <a:off x="504833" y="916946"/>
            <a:ext cx="3771891" cy="3127282"/>
          </a:xfrm>
          <a:prstGeom prst="rect">
            <a:avLst/>
          </a:prstGeom>
        </p:spPr>
      </p:pic>
      <p:pic>
        <p:nvPicPr>
          <p:cNvPr id="35" name="Grafik 34">
            <a:extLst>
              <a:ext uri="{FF2B5EF4-FFF2-40B4-BE49-F238E27FC236}">
                <a16:creationId xmlns:a16="http://schemas.microsoft.com/office/drawing/2014/main" id="{D3754C4D-33E6-CEC4-CCD3-99F8E49A89E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3696" b="8352"/>
          <a:stretch/>
        </p:blipFill>
        <p:spPr>
          <a:xfrm>
            <a:off x="5128502" y="903769"/>
            <a:ext cx="2046867" cy="1350034"/>
          </a:xfrm>
          <a:prstGeom prst="rect">
            <a:avLst/>
          </a:prstGeom>
        </p:spPr>
      </p:pic>
      <p:sp>
        <p:nvSpPr>
          <p:cNvPr id="38" name="Textfeld 37">
            <a:extLst>
              <a:ext uri="{FF2B5EF4-FFF2-40B4-BE49-F238E27FC236}">
                <a16:creationId xmlns:a16="http://schemas.microsoft.com/office/drawing/2014/main" id="{E9B7CB8B-6BD6-AF37-A0D1-3DAC69F843B0}"/>
              </a:ext>
            </a:extLst>
          </p:cNvPr>
          <p:cNvSpPr txBox="1"/>
          <p:nvPr/>
        </p:nvSpPr>
        <p:spPr>
          <a:xfrm>
            <a:off x="5058941" y="2071329"/>
            <a:ext cx="1295547"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Double stabilisation de l’image*</a:t>
            </a:r>
          </a:p>
        </p:txBody>
      </p:sp>
      <p:sp>
        <p:nvSpPr>
          <p:cNvPr id="43" name="Textfeld 42">
            <a:extLst>
              <a:ext uri="{FF2B5EF4-FFF2-40B4-BE49-F238E27FC236}">
                <a16:creationId xmlns:a16="http://schemas.microsoft.com/office/drawing/2014/main" id="{6C550975-9D87-B514-208F-3B97ED09E1B4}"/>
              </a:ext>
            </a:extLst>
          </p:cNvPr>
          <p:cNvSpPr txBox="1"/>
          <p:nvPr/>
        </p:nvSpPr>
        <p:spPr>
          <a:xfrm>
            <a:off x="5072260" y="2205949"/>
            <a:ext cx="2490590" cy="200055"/>
          </a:xfrm>
          <a:prstGeom prst="rect">
            <a:avLst/>
          </a:prstGeom>
          <a:noFill/>
        </p:spPr>
        <p:txBody>
          <a:bodyPr wrap="square" rtlCol="0">
            <a:spAutoFit/>
          </a:bodyPr>
          <a:lstStyle/>
          <a:p>
            <a:r>
              <a:rPr lang="fr-FR" sz="700">
                <a:solidFill>
                  <a:schemeClr val="tx1">
                    <a:lumMod val="50000"/>
                    <a:lumOff val="50000"/>
                  </a:schemeClr>
                </a:solidFill>
              </a:rPr>
              <a:t>* SI du boîtier et de l’objectif (si disponible dans l’obj.) </a:t>
            </a:r>
          </a:p>
        </p:txBody>
      </p:sp>
      <p:pic>
        <p:nvPicPr>
          <p:cNvPr id="46" name="Grafik 45" descr="Ein Bild, das Text enthält.&#10;&#10;Automatisch generierte Beschreibung">
            <a:extLst>
              <a:ext uri="{FF2B5EF4-FFF2-40B4-BE49-F238E27FC236}">
                <a16:creationId xmlns:a16="http://schemas.microsoft.com/office/drawing/2014/main" id="{4AA1198C-AECD-0E35-8961-424C59A1760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17903" b="16012"/>
          <a:stretch/>
        </p:blipFill>
        <p:spPr>
          <a:xfrm>
            <a:off x="5137956" y="3825855"/>
            <a:ext cx="2049696" cy="1354536"/>
          </a:xfrm>
          <a:prstGeom prst="rect">
            <a:avLst/>
          </a:prstGeom>
        </p:spPr>
      </p:pic>
      <p:sp>
        <p:nvSpPr>
          <p:cNvPr id="47" name="Textfeld 46">
            <a:extLst>
              <a:ext uri="{FF2B5EF4-FFF2-40B4-BE49-F238E27FC236}">
                <a16:creationId xmlns:a16="http://schemas.microsoft.com/office/drawing/2014/main" id="{E67E3CE5-F01A-5A8B-2BD0-ED7DF574DE06}"/>
              </a:ext>
            </a:extLst>
          </p:cNvPr>
          <p:cNvSpPr txBox="1"/>
          <p:nvPr/>
        </p:nvSpPr>
        <p:spPr>
          <a:xfrm>
            <a:off x="5058941" y="4991527"/>
            <a:ext cx="1606530"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Protection anti-poussière et anti-éclaboussures</a:t>
            </a:r>
          </a:p>
        </p:txBody>
      </p:sp>
    </p:spTree>
    <p:extLst>
      <p:ext uri="{BB962C8B-B14F-4D97-AF65-F5344CB8AC3E}">
        <p14:creationId xmlns:p14="http://schemas.microsoft.com/office/powerpoint/2010/main" val="428683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700D9D-0B87-9D4C-8314-2DAB9A0F30E0}"/>
              </a:ext>
            </a:extLst>
          </p:cNvPr>
          <p:cNvSpPr>
            <a:spLocks noGrp="1"/>
          </p:cNvSpPr>
          <p:nvPr>
            <p:ph type="body" sz="quarter" idx="29"/>
          </p:nvPr>
        </p:nvSpPr>
        <p:spPr>
          <a:xfrm>
            <a:off x="0" y="234000"/>
            <a:ext cx="1585104" cy="534368"/>
          </a:xfrm>
        </p:spPr>
        <p:txBody>
          <a:bodyPr/>
          <a:lstStyle/>
          <a:p>
            <a:r>
              <a:rPr lang="fr-FR"/>
              <a:t>S5M2</a:t>
            </a:r>
          </a:p>
        </p:txBody>
      </p:sp>
      <p:sp>
        <p:nvSpPr>
          <p:cNvPr id="5" name="Textplatzhalter 4">
            <a:extLst>
              <a:ext uri="{FF2B5EF4-FFF2-40B4-BE49-F238E27FC236}">
                <a16:creationId xmlns:a16="http://schemas.microsoft.com/office/drawing/2014/main" id="{4C7B8FFA-3ED4-7343-9A9E-AFEA00A68368}"/>
              </a:ext>
            </a:extLst>
          </p:cNvPr>
          <p:cNvSpPr>
            <a:spLocks noGrp="1"/>
          </p:cNvSpPr>
          <p:nvPr>
            <p:ph type="body" sz="quarter" idx="32"/>
          </p:nvPr>
        </p:nvSpPr>
        <p:spPr>
          <a:xfrm>
            <a:off x="395132" y="10408471"/>
            <a:ext cx="6797986" cy="92333"/>
          </a:xfrm>
        </p:spPr>
        <p:txBody>
          <a:bodyPr/>
          <a:lstStyle/>
          <a:p>
            <a:pPr algn="ctr">
              <a:tabLst>
                <a:tab pos="1885950" algn="l"/>
              </a:tabLst>
            </a:pPr>
            <a:r>
              <a:rPr lang="fr-FR">
                <a:latin typeface="Arial" panose="020B0604020202020204" pitchFamily="34" charset="0"/>
                <a:cs typeface="Arial" panose="020B0604020202020204" pitchFamily="34" charset="0"/>
              </a:rPr>
              <a:t>Sous réserve de modifications techniques. Les valeurs indiquées pour le poids et les dimensions sont approximatives. Mise à jour: 01/2023</a:t>
            </a:r>
          </a:p>
        </p:txBody>
      </p:sp>
      <p:graphicFrame>
        <p:nvGraphicFramePr>
          <p:cNvPr id="7" name="Tabelle 6">
            <a:extLst>
              <a:ext uri="{FF2B5EF4-FFF2-40B4-BE49-F238E27FC236}">
                <a16:creationId xmlns:a16="http://schemas.microsoft.com/office/drawing/2014/main" id="{28718518-CBAC-46FC-9BF2-2BF10BE87FDF}"/>
              </a:ext>
            </a:extLst>
          </p:cNvPr>
          <p:cNvGraphicFramePr>
            <a:graphicFrameLocks noGrp="1"/>
          </p:cNvGraphicFramePr>
          <p:nvPr>
            <p:extLst>
              <p:ext uri="{D42A27DB-BD31-4B8C-83A1-F6EECF244321}">
                <p14:modId xmlns:p14="http://schemas.microsoft.com/office/powerpoint/2010/main" val="2374451563"/>
              </p:ext>
            </p:extLst>
          </p:nvPr>
        </p:nvGraphicFramePr>
        <p:xfrm>
          <a:off x="184150" y="872049"/>
          <a:ext cx="6983508" cy="9348961"/>
        </p:xfrm>
        <a:graphic>
          <a:graphicData uri="http://schemas.openxmlformats.org/drawingml/2006/table">
            <a:tbl>
              <a:tblPr/>
              <a:tblGrid>
                <a:gridCol w="235285">
                  <a:extLst>
                    <a:ext uri="{9D8B030D-6E8A-4147-A177-3AD203B41FA5}">
                      <a16:colId xmlns:a16="http://schemas.microsoft.com/office/drawing/2014/main" val="20000"/>
                    </a:ext>
                  </a:extLst>
                </a:gridCol>
                <a:gridCol w="1513855">
                  <a:extLst>
                    <a:ext uri="{9D8B030D-6E8A-4147-A177-3AD203B41FA5}">
                      <a16:colId xmlns:a16="http://schemas.microsoft.com/office/drawing/2014/main" val="20001"/>
                    </a:ext>
                  </a:extLst>
                </a:gridCol>
                <a:gridCol w="5234368">
                  <a:extLst>
                    <a:ext uri="{9D8B030D-6E8A-4147-A177-3AD203B41FA5}">
                      <a16:colId xmlns:a16="http://schemas.microsoft.com/office/drawing/2014/main" val="20002"/>
                    </a:ext>
                  </a:extLst>
                </a:gridCol>
              </a:tblGrid>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CAPTEUR</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hMerge="1">
                  <a:txBody>
                    <a:bodyPr/>
                    <a:lstStyle/>
                    <a:p>
                      <a:endParaRPr lang="de-DE"/>
                    </a:p>
                  </a:txBody>
                  <a:tcPr>
                    <a:lnL w="12700" cmpd="sng">
                      <a:noFill/>
                      <a:prstDash val="solid"/>
                    </a:lnL>
                  </a:tcPr>
                </a:tc>
                <a:tc hMerge="1">
                  <a:txBody>
                    <a:bodyPr/>
                    <a:lstStyle/>
                    <a:p>
                      <a:endParaRPr lang="de-DE"/>
                    </a:p>
                  </a:txBody>
                  <a:tcPr>
                    <a:lnL w="12700" cmpd="sng">
                      <a:noFill/>
                      <a:prstDash val="solid"/>
                    </a:lnL>
                  </a:tcPr>
                </a:tc>
                <a:extLst>
                  <a:ext uri="{0D108BD9-81ED-4DB2-BD59-A6C34878D82A}">
                    <a16:rowId xmlns:a16="http://schemas.microsoft.com/office/drawing/2014/main" val="10000"/>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Pixels bruts/nets</a:t>
                      </a:r>
                    </a:p>
                  </a:txBody>
                  <a:tcPr marL="6040" marR="6040" marT="604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effectLst/>
                          <a:latin typeface="Arial" panose="020B0604020202020204" pitchFamily="34" charset="0"/>
                          <a:cs typeface="Arial" panose="020B0604020202020204" pitchFamily="34" charset="0"/>
                        </a:rPr>
                        <a:t>Capteur plein format 25,3/24,2 MP</a:t>
                      </a:r>
                      <a:r>
                        <a:rPr lang="fr-FR" sz="700" b="0" i="0" u="none" strike="noStrike">
                          <a:solidFill>
                            <a:srgbClr val="000000"/>
                          </a:solidFill>
                          <a:effectLst/>
                          <a:latin typeface="Arial" panose="020B0604020202020204" pitchFamily="34" charset="0"/>
                          <a:cs typeface="Arial" panose="020B0604020202020204" pitchFamily="34" charset="0"/>
                        </a:rPr>
                        <a:t> sans filtre passe-bas à revêtement antireflet /</a:t>
                      </a:r>
                      <a:r>
                        <a:rPr lang="fr-FR" sz="700" b="0" i="0" u="none" strike="noStrike">
                          <a:effectLst/>
                          <a:latin typeface="Arial" panose="020B0604020202020204" pitchFamily="34" charset="0"/>
                          <a:cs typeface="Arial" panose="020B0604020202020204" pitchFamily="34" charset="0"/>
                        </a:rPr>
                        <a:t> enregistrement </a:t>
                      </a:r>
                      <a:r>
                        <a:rPr lang="fr-FR" sz="700" b="0" i="0" u="none" strike="noStrike">
                          <a:solidFill>
                            <a:schemeClr val="tx1"/>
                          </a:solidFill>
                          <a:effectLst/>
                          <a:latin typeface="Arial" panose="020B0604020202020204" pitchFamily="34" charset="0"/>
                          <a:cs typeface="Arial" panose="020B0604020202020204" pitchFamily="34" charset="0"/>
                        </a:rPr>
                        <a:t>haute résolution 96 MP (JPEG/RAW)</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Stabilisateur de boîtier</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Stabilisateur de boîtier 5 axes</a:t>
                      </a:r>
                      <a:r>
                        <a:rPr lang="fr-FR" sz="700" b="0" i="0" u="none" strike="noStrike">
                          <a:solidFill>
                            <a:srgbClr val="000000"/>
                          </a:solidFill>
                          <a:effectLst/>
                          <a:latin typeface="Arial" panose="020B0604020202020204" pitchFamily="34" charset="0"/>
                          <a:cs typeface="Arial" panose="020B0604020202020204" pitchFamily="34" charset="0"/>
                        </a:rPr>
                        <a:t>, compatible avec </a:t>
                      </a:r>
                      <a:r>
                        <a:rPr lang="fr-FR" sz="700" b="0" i="0" u="none" strike="noStrike">
                          <a:solidFill>
                            <a:schemeClr val="tx1"/>
                          </a:solidFill>
                          <a:effectLst/>
                          <a:latin typeface="Arial" panose="020B0604020202020204" pitchFamily="34" charset="0"/>
                          <a:cs typeface="Arial" panose="020B0604020202020204" pitchFamily="34" charset="0"/>
                        </a:rPr>
                        <a:t>Dual I.S. (6,5 stops)</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ENREGISTREMENT</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85509">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Format de fichier</a:t>
                      </a:r>
                    </a:p>
                  </a:txBody>
                  <a:tcPr marL="6040" marR="6040" marT="6040" marB="0" anchor="ctr">
                    <a:lnL>
                      <a:noFill/>
                    </a:lnL>
                    <a:lnR>
                      <a:noFill/>
                    </a:lnR>
                    <a:lnT w="12700" cmpd="sng">
                      <a:noFill/>
                      <a:prstDash val="solid"/>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Photo: JPEG (DCF, Exif 2.31), RAW; Vidéo: MOV/MP4: 265/HEVC, H.264</a:t>
                      </a:r>
                    </a:p>
                  </a:txBody>
                  <a:tcPr marL="6040" marR="6040" marT="6040" marB="0" anchor="ctr">
                    <a:lnL>
                      <a:noFill/>
                    </a:lnL>
                    <a:lnR w="6350" cap="flat" cmpd="sng" algn="ctr">
                      <a:solidFill>
                        <a:schemeClr val="tx1"/>
                      </a:solidFill>
                      <a:prstDash val="solid"/>
                      <a:round/>
                      <a:headEnd type="none" w="med" len="med"/>
                      <a:tailEnd type="none" w="med" len="med"/>
                    </a:lnR>
                    <a:lnT w="12700" cmpd="sng">
                      <a:noFill/>
                      <a:prstDash val="solid"/>
                    </a:lnT>
                    <a:lnB>
                      <a:noFill/>
                    </a:lnB>
                    <a:solidFill>
                      <a:srgbClr val="FFFFFF"/>
                    </a:solidFill>
                  </a:tcPr>
                </a:tc>
                <a:extLst>
                  <a:ext uri="{0D108BD9-81ED-4DB2-BD59-A6C34878D82A}">
                    <a16:rowId xmlns:a16="http://schemas.microsoft.com/office/drawing/2014/main" val="10005"/>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Rapport d’aspect</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4:3, 3:2, 16:9, 1:1, 65:24, 2:1</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06"/>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Espace colorimétrique</a:t>
                      </a:r>
                    </a:p>
                  </a:txBody>
                  <a:tcPr marL="6040" marR="6040" marT="6040" marB="0" anchor="ctr">
                    <a:lnL>
                      <a:noFill/>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sRGB, AdobeRGB, plage dynamique &gt;14 stops (V-Log)</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96645">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Taille d’image des photos</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max. 6000 x 4000 pixels, Hi-Res: 12 000 x 8 000 pixels</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08"/>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Taille d’image des vidéos</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ea typeface="+mn-ea"/>
                          <a:cs typeface="Arial" panose="020B0604020202020204" pitchFamily="34" charset="0"/>
                        </a:rPr>
                        <a:t>[6K]: 5952 x 3968 max. 200 Mbits/s, [C4K]: max. 200 Mbits/s, [4K]: 3840 x 2160 200 Mbits/s, [FHD]: 1920 x 1080 max. 150 Mbits/s</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AUTOFOCUS</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0"/>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Type d’autofocus</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AF hybride à phases / 779 champs d’AF</a:t>
                      </a:r>
                    </a:p>
                  </a:txBody>
                  <a:tcPr marL="6040" marR="6040" marT="6040" marB="0" anchor="ctr">
                    <a:lnL>
                      <a:noFill/>
                    </a:lnL>
                    <a:lnR w="6350" cap="flat" cmpd="sng" algn="ctr">
                      <a:solidFill>
                        <a:schemeClr val="tx1"/>
                      </a:solidFill>
                      <a:prstDash val="solid"/>
                      <a:round/>
                      <a:headEnd type="none" w="med" len="med"/>
                      <a:tailEnd type="none" w="med" len="med"/>
                    </a:lnR>
                    <a:lnT w="12700" cmpd="sng">
                      <a:noFill/>
                      <a:prstDash val="soli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 mise au point</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AF-S (une fois), AF-C (en continu), MF (manuel),</a:t>
                      </a:r>
                      <a:r>
                        <a:rPr lang="fr-FR" sz="700" b="0" i="0" u="none" strike="noStrike">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détection des yeux/du visage/de personnes/d’animaux</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2"/>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AF</a:t>
                      </a:r>
                    </a:p>
                  </a:txBody>
                  <a:tcPr marL="6040" marR="6040" marT="604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Tracking / Full Area AF / Zones / Zone / 1-Area+ / 1-Area / Pinpoint</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29057170"/>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 mesure (AF/MF/Focus Peaking)</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 • / •</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CONTRÔLE DE LA LUMINOSITÉ</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4"/>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Caractéristique de mesure de la lumière</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Mesure multiple intelligente / centrale pondérée / spot</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85659">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d’exposition</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Automatique, automatique avec priorité à l’ouverture, automatique avec priorité à la vitesse d’obturation, mesure manuelle par poursuite, programmes vidéo créatifs, ralenti et accéléré, personnalisé (1, 2 et 3), auto intelligent, modes scène, détection de scène</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6"/>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ISO</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100-51.200 (élargit le 50-204.800), DUAL Native ISO (auto, faible, élevé)</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Correction de l’exposition</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5 EV par incréments de 1/3 EV (± 3 EV pour les enregistrements vidéo)</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8"/>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Bracketing d’exposition</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3, 5 ou 7 images, par incréments de 1/3, 2/3 ou 1 EV (+bracketing de la mise au point, bracketing d’ouverture)</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BALANCE DES BLANCS / COULEURS</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1"/>
                  </a:ext>
                </a:extLst>
              </a:tr>
              <a:tr h="82765">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Réglages</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Auto (+chaude/ froides)/Lumière du jour/Nuageux/Ombre/Lampe à incandescence/Flash/Manuelle 1,2,3,4/Température de couleur 1,2,3,4</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2"/>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Bracketing de la balance des blancs</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3 prises de vue avec décalage</a:t>
                      </a:r>
                      <a:r>
                        <a:rPr lang="fr-FR" sz="700" b="0" i="0" u="none" strike="noStrike">
                          <a:solidFill>
                            <a:schemeClr val="tx1"/>
                          </a:solidFill>
                          <a:effectLst/>
                          <a:latin typeface="Arial" panose="020B0604020202020204" pitchFamily="34" charset="0"/>
                          <a:cs typeface="Arial" panose="020B0604020202020204" pitchFamily="34" charset="0"/>
                        </a:rPr>
                        <a:t> de l’axe bleu-jaune ou magenta-jaune-vert</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23"/>
                  </a:ext>
                </a:extLst>
              </a:tr>
              <a:tr h="12857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Type d’image/filtre</a:t>
                      </a:r>
                    </a:p>
                  </a:txBody>
                  <a:tcPr marL="6040" marR="6040" marT="604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19 dont Flat, Monochrome, Cinelike, HLG / 8 dont Retro, High-Key</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4"/>
                  </a:ext>
                </a:extLst>
              </a:tr>
              <a:tr h="90434">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LUT (LookUpTable)</a:t>
                      </a:r>
                    </a:p>
                  </a:txBody>
                  <a:tcPr marL="6040" marR="6040" marT="6040" marB="0" anchor="ctr">
                    <a:lnL>
                      <a:noFill/>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10 LUT max. à enregistrer en temps réel (Vlog_709, formats: .vlt/.cube), assignables sur la touche Fn, aperçu: moniteur/HDMI</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95160495"/>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OBTURATION</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25"/>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Vitesse d’obturation</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Photo: 1/8000 à 60 s en Bulb (max. 30 min), obturateur électronique: 1/8 000 s à 60 s, vidéo: 1/16 000 s – 1/25 s</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6"/>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Télécommande de l’obturateur</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Par Wi-Fi ou télécommande à câble (2,5 mm; DMW-RS2E disponible séparément)</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27"/>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 RAFALE</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8"/>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mécanique/électronique</a:t>
                      </a:r>
                    </a:p>
                  </a:txBody>
                  <a:tcPr marL="6040" marR="6040" marT="6040" marB="0" anchor="ctr">
                    <a:lnL>
                      <a:noFill/>
                    </a:lnL>
                    <a:lnR>
                      <a:noFill/>
                    </a:lnR>
                    <a:lnT w="12700" cmpd="sng">
                      <a:noFill/>
                      <a:prstDash val="soli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Max. 9 bits/s (AFC/MF) /</a:t>
                      </a:r>
                      <a:r>
                        <a:rPr lang="fr-FR" sz="700" b="0" i="0" u="none" strike="noStrike" baseline="0">
                          <a:solidFill>
                            <a:srgbClr val="000000"/>
                          </a:solidFill>
                          <a:effectLst/>
                          <a:latin typeface="Arial" panose="020B0604020202020204" pitchFamily="34" charset="0"/>
                          <a:cs typeface="Arial" panose="020B0604020202020204" pitchFamily="34" charset="0"/>
                        </a:rPr>
                        <a:t> 7 bits/s (AFC et LiveView) / max. </a:t>
                      </a:r>
                      <a:r>
                        <a:rPr lang="fr-FR" sz="700" b="0" i="0" u="none" strike="noStrike">
                          <a:solidFill>
                            <a:srgbClr val="000000"/>
                          </a:solidFill>
                          <a:effectLst/>
                          <a:latin typeface="Arial" panose="020B0604020202020204" pitchFamily="34" charset="0"/>
                          <a:cs typeface="Arial" panose="020B0604020202020204" pitchFamily="34" charset="0"/>
                        </a:rPr>
                        <a:t>30 bits/s (AFS/AFC/MF); respectivement en JPEG/RAW (min. 200 bits)</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9"/>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FLASH</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33"/>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Griffe porte-flash</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Flash TTL externe (disponible en option), synchronisation 1er/2e</a:t>
                      </a:r>
                      <a:r>
                        <a:rPr lang="fr-FR" sz="700" b="0" i="0" u="none" strike="noStrike" baseline="0">
                          <a:solidFill>
                            <a:srgbClr val="000000"/>
                          </a:solidFill>
                          <a:effectLst/>
                          <a:latin typeface="Arial" panose="020B0604020202020204" pitchFamily="34" charset="0"/>
                          <a:cs typeface="Arial" panose="020B0604020202020204" pitchFamily="34" charset="0"/>
                        </a:rPr>
                        <a:t> rideau</a:t>
                      </a:r>
                      <a:r>
                        <a:rPr lang="fr-FR" sz="700" b="0" i="0" u="none" strike="noStrike">
                          <a:solidFill>
                            <a:srgbClr val="000000"/>
                          </a:solidFill>
                          <a:effectLst/>
                          <a:latin typeface="Arial" panose="020B0604020202020204" pitchFamily="34" charset="0"/>
                          <a:cs typeface="Arial" panose="020B0604020202020204" pitchFamily="34" charset="0"/>
                        </a:rPr>
                        <a:t>,</a:t>
                      </a:r>
                      <a:r>
                        <a:rPr lang="fr-FR" sz="700" b="0" i="0" u="none" strike="noStrike" baseline="0">
                          <a:solidFill>
                            <a:srgbClr val="000000"/>
                          </a:solidFill>
                          <a:effectLst/>
                          <a:latin typeface="Arial" panose="020B0604020202020204" pitchFamily="34" charset="0"/>
                          <a:cs typeface="Arial" panose="020B0604020202020204" pitchFamily="34" charset="0"/>
                        </a:rPr>
                        <a:t> 7 modes, vitesses de synchronisation &lt;1/250 s </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34"/>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Correction d’exposition du flash ± 3 EV par incréments de 1/3 EV, commande sans fil (avec les DMW-FL200/360L/580L)</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7"/>
                  </a:ext>
                </a:extLst>
              </a:tr>
              <a:tr h="117850">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FONCTIONS </a:t>
                      </a:r>
                      <a:r>
                        <a:rPr lang="fr-FR" sz="700" b="0" i="0" u="none" strike="noStrike" baseline="0">
                          <a:solidFill>
                            <a:srgbClr val="000000"/>
                          </a:solidFill>
                          <a:effectLst/>
                          <a:latin typeface="Arial" panose="020B0604020202020204" pitchFamily="34" charset="0"/>
                          <a:cs typeface="Arial" panose="020B0604020202020204" pitchFamily="34" charset="0"/>
                        </a:rPr>
                        <a:t>VIDÉO</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e-DE"/>
                    </a:p>
                  </a:txBody>
                  <a:tcP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9"/>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6K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4:2:0 10 bits: </a:t>
                      </a:r>
                      <a:r>
                        <a:rPr lang="fr-FR" sz="700" i="0">
                          <a:solidFill>
                            <a:schemeClr val="tx1"/>
                          </a:solidFill>
                          <a:latin typeface="Arial" panose="020B0604020202020204" pitchFamily="34" charset="0"/>
                          <a:cs typeface="Arial" panose="020B0604020202020204" pitchFamily="34" charset="0"/>
                        </a:rPr>
                        <a:t>29.97p, 25.00p, 24.00p, 23.98p</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0651501"/>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5,9K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4:2:0 10 bits: </a:t>
                      </a:r>
                      <a:r>
                        <a:rPr lang="fr-FR" sz="700" i="0">
                          <a:solidFill>
                            <a:schemeClr val="tx1"/>
                          </a:solidFill>
                          <a:latin typeface="Arial" panose="020B0604020202020204" pitchFamily="34" charset="0"/>
                          <a:cs typeface="Arial" panose="020B0604020202020204" pitchFamily="34" charset="0"/>
                        </a:rPr>
                        <a:t>29.97p, 25.00p, 24.00p, 23.98p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6648791"/>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C4K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3309588"/>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4K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 4:2:0 8 bits: 29.97p, 25.00p, 23.98p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2078071"/>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3.3K (4:3); anamorphique</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0616932"/>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FHD</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 4:2:0 8 bits: 59.94p, 50.00p, 29.97p, 25.00p, 23.98p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45825464"/>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High Frame Rate (HFR</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[C4K/4K/3.3K] 4:2:2 10 bits/4:2:0 10 bits 48.00p, 47.95p; [FHD] 4:2:2 10 bits/4:2:0 10 bits 119.88p, 100.00p, 48.00p 47.95p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0831033"/>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Ralenti et accéléré (S&amp;Q)</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[C4K/4K] 4:2:0 10 bits 1-60 i/s (jusqu’à 30p); [FHD] 4:2:0 10 bits 1-180 i/s (jusqu’à 60p)</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8215653"/>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Sortie vidéo RAW</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En option avec mise à niveau du logiciel DMW-SFU2</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02676"/>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Format audio</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MOV: LPCM (2 canaux 48 kHz/24 bits, 96 kHz/24 bits*; 4 canaux 48 kHz/24 bits**, 96 kHz/24 bits**); MP4: AAC (2 canaux 48 kHz/16 bits)</a:t>
                      </a:r>
                    </a:p>
                    <a:p>
                      <a:r>
                        <a:rPr lang="fr-FR" sz="700" b="0" i="0" u="none" strike="noStrike">
                          <a:solidFill>
                            <a:schemeClr val="tx1"/>
                          </a:solidFill>
                          <a:effectLst/>
                          <a:latin typeface="Arial" panose="020B0604020202020204" pitchFamily="34" charset="0"/>
                          <a:cs typeface="Arial" panose="020B0604020202020204" pitchFamily="34" charset="0"/>
                        </a:rPr>
                        <a:t>*avec microphone Φ3,5 mm en option ou DMW-XLR1. **avec DMW-XLR1 en option</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0856087"/>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Durée d’enregistrement</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illimitée (jusqu’à 40 degrés)</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774550"/>
                  </a:ext>
                </a:extLst>
              </a:tr>
              <a:tr h="63770">
                <a:tc>
                  <a:txBody>
                    <a:bodyPr/>
                    <a:lstStyle/>
                    <a:p>
                      <a:pPr algn="l" rtl="0" fontAlgn="ctr"/>
                      <a:endParaRPr lang="de-DE" sz="700" b="0" i="0" u="none" strike="noStrike" dirty="0">
                        <a:solidFill>
                          <a:schemeClr val="tx1"/>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Timecode IN/OUT</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Rec Run/Free Run; modes: Drop Frame / Non Drop Frame; sortie HDMI Timecode In/Out</a:t>
                      </a:r>
                    </a:p>
                  </a:txBody>
                  <a:tcPr marL="6040" marR="6040" marT="6040" marB="0" anchor="ct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82775957"/>
                  </a:ext>
                </a:extLst>
              </a:tr>
              <a:tr h="117850">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Fonctions vidéo</a:t>
                      </a:r>
                      <a:r>
                        <a:rPr lang="fr-FR" sz="700" b="0" i="0" u="none" strike="noStrike">
                          <a:solidFill>
                            <a:schemeClr val="tx1"/>
                          </a:solidFill>
                          <a:effectLst/>
                          <a:latin typeface="Arial" panose="020B0604020202020204" pitchFamily="34" charset="0"/>
                          <a:cs typeface="Arial" panose="020B0604020202020204" pitchFamily="34" charset="0"/>
                        </a:rPr>
                        <a:t> professionnelles</a:t>
                      </a:r>
                    </a:p>
                  </a:txBody>
                  <a:tcPr marL="6040" marR="6040" marT="6040" marB="0" anchor="ctr">
                    <a:lnL>
                      <a:noFill/>
                    </a:lnL>
                    <a:lnR>
                      <a:noFill/>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FR" sz="700" b="0">
                          <a:solidFill>
                            <a:schemeClr val="tx1"/>
                          </a:solidFill>
                          <a:latin typeface="Arial" panose="020B0604020202020204" pitchFamily="34" charset="0"/>
                          <a:ea typeface="HGP創英角ｺﾞｼｯｸUB" pitchFamily="34" charset="-128"/>
                          <a:cs typeface="Arial" panose="020B0604020202020204" pitchFamily="34" charset="0"/>
                        </a:rPr>
                        <a:t>accéléré; animation stop motion; recadrage live (5.9K =&gt; 4K); fonction SS/Gain; niveau de luminosité; </a:t>
                      </a:r>
                    </a:p>
                    <a:p>
                      <a:pPr algn="l"/>
                      <a:r>
                        <a:rPr lang="fr-FR" sz="700" b="0">
                          <a:solidFill>
                            <a:schemeClr val="tx1"/>
                          </a:solidFill>
                          <a:latin typeface="Arial" panose="020B0604020202020204" pitchFamily="34" charset="0"/>
                          <a:ea typeface="HGP創英角ｺﾞｼｯｸUB" pitchFamily="34" charset="-128"/>
                          <a:cs typeface="Arial" panose="020B0604020202020204" pitchFamily="34" charset="0"/>
                        </a:rPr>
                        <a:t>Master Pedestal (31 niveaux); barres de couleur; HLG View Assist; correction anamorphique; Wave Form Monitor; </a:t>
                      </a:r>
                    </a:p>
                    <a:p>
                      <a:pPr algn="l"/>
                      <a:r>
                        <a:rPr lang="fr-FR" sz="700" b="0">
                          <a:solidFill>
                            <a:schemeClr val="tx1"/>
                          </a:solidFill>
                          <a:latin typeface="Arial" panose="020B0604020202020204" pitchFamily="34" charset="0"/>
                          <a:ea typeface="HGP創英角ｺﾞｼｯｸUB" pitchFamily="34" charset="-128"/>
                          <a:cs typeface="Arial" panose="020B0604020202020204" pitchFamily="34" charset="0"/>
                        </a:rPr>
                        <a:t>vecteurscope; Knee Control (mode like709); cadre d’enregistrement (In/Out)</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466769"/>
                  </a:ext>
                </a:extLst>
              </a:tr>
              <a:tr h="131886">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UTILISATION</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41"/>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Écran</a:t>
                      </a:r>
                    </a:p>
                  </a:txBody>
                  <a:tcPr marL="6040" marR="6040" marT="6040" marB="0" anchor="ctr">
                    <a:lnL>
                      <a:noFill/>
                    </a:lnL>
                    <a:lnR>
                      <a:noFill/>
                    </a:lnR>
                    <a:lnT w="12700" cmpd="sng">
                      <a:noFill/>
                      <a:prstDash val="solid"/>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Écran tactile LCD, 7,6 cm (3˝), format 3:2, 1,84 MP, librement orientable et inclinable, 100% de l’image</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42"/>
                  </a:ext>
                </a:extLst>
              </a:tr>
              <a:tr h="121175">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Viseur</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OLED, 3,68 MP, env. 0,78x petit format, 100% de l’image, 120 / 60 bits/s, capteur oculaire, correcteur dioptrique (-4,0 - +2,0)</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43"/>
                  </a:ext>
                </a:extLst>
              </a:tr>
              <a:tr h="117850">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Wi-Fi/ Bluetooth</a:t>
                      </a:r>
                    </a:p>
                  </a:txBody>
                  <a:tcPr marL="6040" marR="6040" marT="6040" marB="0" anchor="ctr">
                    <a:lnL>
                      <a:noFill/>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(2,4 GHz / 5 GHz) / • (v5.0 BLE</a:t>
                      </a:r>
                      <a:r>
                        <a:rPr lang="fr-FR" sz="700" b="0" i="0" u="none" strike="noStrike" baseline="0">
                          <a:solidFill>
                            <a:schemeClr val="tx1"/>
                          </a:solidFill>
                          <a:effectLst/>
                          <a:latin typeface="Arial" panose="020B0604020202020204" pitchFamily="34" charset="0"/>
                          <a:cs typeface="Arial" panose="020B0604020202020204" pitchFamily="34" charset="0"/>
                        </a:rPr>
                        <a:t> Bluetooth Low Energy)</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44"/>
                  </a:ext>
                </a:extLst>
              </a:tr>
              <a:tr h="12254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Ventilateur</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Auto1 / Auto2 / rapide / normal / lent (uniquement pour &lt;6K, &lt;100p)* / sortie (iA/P/A/S/M)</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30564968"/>
                  </a:ext>
                </a:extLst>
              </a:tr>
              <a:tr h="11523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Robustesse</a:t>
                      </a:r>
                    </a:p>
                  </a:txBody>
                  <a:tcPr marL="6040" marR="6040" marT="6040" marB="0" anchor="ctr">
                    <a:lnL>
                      <a:noFill/>
                    </a:lnL>
                    <a:lnR>
                      <a:noFill/>
                    </a:lnR>
                    <a:lnT>
                      <a:noFill/>
                    </a:lnT>
                    <a:lnB>
                      <a:noFill/>
                    </a:lnB>
                    <a:solidFill>
                      <a:schemeClr val="bg1"/>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protection contre le froid, la poussière et les éclaboussures (0-40° C); boîtier en magnésium </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5"/>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Langues du menu</a:t>
                      </a:r>
                    </a:p>
                  </a:txBody>
                  <a:tcPr marL="6040" marR="6040" marT="6040" marB="0" anchor="ctr">
                    <a:lnL>
                      <a:noFill/>
                    </a:lnL>
                    <a:lnR>
                      <a:noFill/>
                    </a:lnR>
                    <a:lnT>
                      <a:noFill/>
                    </a:lnT>
                    <a:lnB>
                      <a:noFill/>
                    </a:lnB>
                    <a:solidFill>
                      <a:schemeClr val="bg1">
                        <a:lumMod val="85000"/>
                      </a:schemeClr>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16, dont: français, allemand, anglais, espagnol, turc</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046"/>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Supports d’enregistrement</a:t>
                      </a:r>
                    </a:p>
                  </a:txBody>
                  <a:tcPr marL="6040" marR="6040" marT="6040" marB="0" anchor="ctr">
                    <a:lnL>
                      <a:noFill/>
                    </a:lnL>
                    <a:lnR>
                      <a:noFill/>
                    </a:lnR>
                    <a:lnT>
                      <a:noFill/>
                    </a:lnT>
                    <a:lnB>
                      <a:noFill/>
                    </a:lnB>
                    <a:solidFill>
                      <a:schemeClr val="bg1"/>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Double logement pour carte SDXC</a:t>
                      </a:r>
                      <a:r>
                        <a:rPr lang="fr-FR" sz="700" b="0" i="0" u="none" strike="noStrike">
                          <a:solidFill>
                            <a:schemeClr val="tx1"/>
                          </a:solidFill>
                          <a:effectLst/>
                          <a:latin typeface="Arial" panose="020B0604020202020204" pitchFamily="34" charset="0"/>
                          <a:cs typeface="Arial" panose="020B0604020202020204" pitchFamily="34" charset="0"/>
                        </a:rPr>
                        <a:t> compatible UHS-II</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7"/>
                  </a:ext>
                </a:extLst>
              </a:tr>
              <a:tr h="117850">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USB</a:t>
                      </a:r>
                    </a:p>
                  </a:txBody>
                  <a:tcPr marL="6040" marR="6040" marT="6040" marB="0" anchor="ctr">
                    <a:lnL>
                      <a:noFill/>
                    </a:lnL>
                    <a:lnR>
                      <a:noFill/>
                    </a:lnR>
                    <a:lnT>
                      <a:noFill/>
                    </a:lnT>
                    <a:lnB>
                      <a:noFill/>
                    </a:lnB>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USB Type C; USB 3.2 (Gen. 2; Super Speed 10 Gbits/s), USB Power Delivery </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048"/>
                  </a:ext>
                </a:extLst>
              </a:tr>
              <a:tr h="117850">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HDMI</a:t>
                      </a:r>
                    </a:p>
                  </a:txBody>
                  <a:tcPr marL="6040" marR="6040" marT="6040" marB="0" anchor="ctr">
                    <a:lnL>
                      <a:noFill/>
                    </a:lnL>
                    <a:lnR>
                      <a:noFill/>
                    </a:lnR>
                    <a:lnT>
                      <a:noFill/>
                    </a:lnT>
                    <a:lnB>
                      <a:noFill/>
                    </a:lnB>
                    <a:solidFill>
                      <a:schemeClr val="bg1"/>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ea typeface="+mn-ea"/>
                          <a:cs typeface="Arial" panose="020B0604020202020204" pitchFamily="34" charset="0"/>
                        </a:rPr>
                        <a:t>HDMI Type A; </a:t>
                      </a:r>
                      <a:r>
                        <a:rPr kumimoji="1" lang="fr-FR" sz="700" b="0" i="0" u="none" strike="noStrike">
                          <a:solidFill>
                            <a:schemeClr val="tx1"/>
                          </a:solidFill>
                          <a:effectLst/>
                          <a:latin typeface="Arial" panose="020B0604020202020204" pitchFamily="34" charset="0"/>
                          <a:ea typeface="+mn-ea"/>
                          <a:cs typeface="+mn-cs"/>
                        </a:rPr>
                        <a:t>restitution jusqu’à C4K 60p; bouclage jusqu’à 4:2:2 10 bits</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9"/>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Autres sorties</a:t>
                      </a:r>
                    </a:p>
                  </a:txBody>
                  <a:tcPr marL="6040" marR="6040" marT="6040"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microphone ext./audio ext. (3,5 mm, Plug-in Power) / casque (3,5 mm) / télécommande (2,5 mm) / </a:t>
                      </a:r>
                    </a:p>
                    <a:p>
                      <a:pPr algn="l" fontAlgn="ctr"/>
                      <a:r>
                        <a:rPr lang="fr-FR" sz="700" b="0" i="0" u="none" strike="noStrike">
                          <a:solidFill>
                            <a:schemeClr val="tx1"/>
                          </a:solidFill>
                          <a:effectLst/>
                          <a:latin typeface="Arial" panose="020B0604020202020204" pitchFamily="34" charset="0"/>
                          <a:cs typeface="Arial" panose="020B0604020202020204" pitchFamily="34" charset="0"/>
                        </a:rPr>
                        <a:t>Options: DMW-XLR1 (pour micro XLR, entrée micro 4 canaux) / poignée de batterie ext. (DMW-BGS5 en option) / synchronisation du flash</a:t>
                      </a:r>
                    </a:p>
                  </a:txBody>
                  <a:tcPr marL="6040" marR="6040" marT="6040"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50"/>
                  </a:ext>
                </a:extLst>
              </a:tr>
              <a:tr h="117916">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Microphone /</a:t>
                      </a:r>
                      <a:r>
                        <a:rPr lang="fr-FR" sz="700" b="0" i="0" u="none" strike="noStrike" baseline="0">
                          <a:solidFill>
                            <a:schemeClr val="tx1"/>
                          </a:solidFill>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haut-parleur</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(stéréo) / • (mono)</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1"/>
                  </a:ext>
                </a:extLst>
              </a:tr>
              <a:tr h="131886">
                <a:tc gridSpan="3">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ALIMENTATION / DIMENSIONS</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52"/>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Accumulateur / capacité</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chemeClr val="bg1"/>
                    </a:solidFill>
                  </a:tcPr>
                </a:tc>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Batterie Li-Ion</a:t>
                      </a:r>
                      <a:r>
                        <a:rPr lang="fr-FR" sz="700" b="0" i="0" u="none" strike="noStrike" baseline="0">
                          <a:solidFill>
                            <a:schemeClr val="tx1"/>
                          </a:solidFill>
                          <a:effectLst/>
                          <a:latin typeface="Arial" panose="020B0604020202020204" pitchFamily="34" charset="0"/>
                          <a:cs typeface="Arial" panose="020B0604020202020204" pitchFamily="34" charset="0"/>
                        </a:rPr>
                        <a:t> 7,2 V, 2200 mAh / </a:t>
                      </a:r>
                      <a:r>
                        <a:rPr lang="fr-FR" sz="700" b="0" i="0" u="none" strike="noStrike">
                          <a:solidFill>
                            <a:schemeClr val="tx1"/>
                          </a:solidFill>
                          <a:effectLst/>
                          <a:latin typeface="Arial" panose="020B0604020202020204" pitchFamily="34" charset="0"/>
                          <a:cs typeface="Arial" panose="020B0604020202020204" pitchFamily="34" charset="0"/>
                        </a:rPr>
                        <a:t>env. 370 images ou 1250 images en mode PowerSave LVF (avec l’objectif S-R2060)</a:t>
                      </a:r>
                    </a:p>
                    <a:p>
                      <a:pPr marL="0" marR="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env. 90 min. en MP4 (4K/60p), env. 130 min. (FHD)</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3"/>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Dimensions du boîtier / Poids</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13,4 x 10,2 x 9,0 cm (boîtier) / 740 g (boîtier</a:t>
                      </a:r>
                      <a:r>
                        <a:rPr lang="fr-FR" sz="700" b="0" i="0" u="none" strike="noStrike" baseline="0">
                          <a:solidFill>
                            <a:schemeClr val="tx1"/>
                          </a:solidFill>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avec batterie et carte SD)</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54"/>
                  </a:ext>
                </a:extLst>
              </a:tr>
              <a:tr h="131886">
                <a:tc gridSpan="3">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ACCESSOIRES STANDARD</a:t>
                      </a:r>
                    </a:p>
                  </a:txBody>
                  <a:tcPr marL="6040" marR="6040" marT="60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56"/>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Logiciel (à télécharger)</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LUMIX Sync, LUMIX Tether, Silkypix</a:t>
                      </a:r>
                    </a:p>
                  </a:txBody>
                  <a:tcPr marL="6040" marR="6040" marT="6040" marB="0" anchor="ctr">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7"/>
                  </a:ext>
                </a:extLst>
              </a:tr>
              <a:tr h="117850">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Fournis en série</a:t>
                      </a:r>
                    </a:p>
                  </a:txBody>
                  <a:tcPr marL="6040" marR="6040" marT="6040" marB="0" anchor="ctr">
                    <a:lnL>
                      <a:noFill/>
                    </a:lnL>
                    <a:lnR>
                      <a:noFill/>
                    </a:lnR>
                    <a:lnT>
                      <a:noFill/>
                    </a:lnT>
                    <a:lnB w="6350" cap="flat" cmpd="sng" algn="ctr">
                      <a:solidFill>
                        <a:schemeClr val="tx1"/>
                      </a:solidFill>
                      <a:prstDash val="solid"/>
                      <a:round/>
                      <a:headEnd type="none" w="med" len="med"/>
                      <a:tailEnd type="none" w="med" len="med"/>
                    </a:lnB>
                    <a:solidFill>
                      <a:srgbClr val="D9D9D9"/>
                    </a:solidFill>
                  </a:tcPr>
                </a:tc>
                <a:tc>
                  <a:txBody>
                    <a:bodyPr/>
                    <a:lstStyle/>
                    <a:p>
                      <a:pPr algn="l" fontAlgn="ctr"/>
                      <a:r>
                        <a:rPr lang="fr-FR" sz="700" b="0" i="0" u="none" strike="noStrike" dirty="0">
                          <a:solidFill>
                            <a:schemeClr val="tx1"/>
                          </a:solidFill>
                          <a:effectLst/>
                          <a:latin typeface="Arial" panose="020B0604020202020204" pitchFamily="34" charset="0"/>
                          <a:cs typeface="Arial" panose="020B0604020202020204" pitchFamily="34" charset="0"/>
                        </a:rPr>
                        <a:t>Batterie (DMW-BLK22), chargeur, câble USB, adaptateur secteur, couvercle de la griffe porte-flash, bandoulière,</a:t>
                      </a:r>
                      <a:r>
                        <a:rPr lang="fr-FR" sz="700" b="0" i="0" u="none" strike="noStrike" baseline="0" dirty="0">
                          <a:solidFill>
                            <a:schemeClr val="tx1"/>
                          </a:solidFill>
                          <a:effectLst/>
                          <a:latin typeface="Arial" panose="020B0604020202020204" pitchFamily="34" charset="0"/>
                          <a:cs typeface="Arial" panose="020B0604020202020204" pitchFamily="34" charset="0"/>
                        </a:rPr>
                        <a:t> </a:t>
                      </a:r>
                      <a:r>
                        <a:rPr lang="fr-FR" sz="700" b="0" i="0" u="none" strike="noStrike" dirty="0">
                          <a:solidFill>
                            <a:schemeClr val="tx1"/>
                          </a:solidFill>
                          <a:effectLst/>
                          <a:latin typeface="Arial" panose="020B0604020202020204" pitchFamily="34" charset="0"/>
                          <a:cs typeface="Arial" panose="020B0604020202020204" pitchFamily="34" charset="0"/>
                        </a:rPr>
                        <a:t>couvercle du boîtier</a:t>
                      </a:r>
                    </a:p>
                  </a:txBody>
                  <a:tcPr marL="6040" marR="6040" marT="604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58"/>
                  </a:ext>
                </a:extLst>
              </a:tr>
            </a:tbl>
          </a:graphicData>
        </a:graphic>
      </p:graphicFrame>
      <p:sp>
        <p:nvSpPr>
          <p:cNvPr id="3" name="Textplatzhalter 4">
            <a:extLst>
              <a:ext uri="{FF2B5EF4-FFF2-40B4-BE49-F238E27FC236}">
                <a16:creationId xmlns:a16="http://schemas.microsoft.com/office/drawing/2014/main" id="{CFAB07DB-A475-30B5-82FD-5EA649CF2812}"/>
              </a:ext>
            </a:extLst>
          </p:cNvPr>
          <p:cNvSpPr txBox="1">
            <a:spLocks/>
          </p:cNvSpPr>
          <p:nvPr/>
        </p:nvSpPr>
        <p:spPr>
          <a:xfrm>
            <a:off x="184150" y="10253185"/>
            <a:ext cx="6797986" cy="123111"/>
          </a:xfrm>
          <a:prstGeom prst="rect">
            <a:avLst/>
          </a:prstGeom>
        </p:spPr>
        <p:txBody>
          <a:bodyPr lIns="0" tIns="0" rIns="0" bIns="0" anchor="b" anchorCtr="0">
            <a:spAutoFit/>
          </a:bodyPr>
          <a:lstStyle>
            <a:lvl1pPr marL="391077" indent="-391077" algn="l" defTabSz="521437" rtl="0" eaLnBrk="1" latinLnBrk="0" hangingPunct="1">
              <a:spcBef>
                <a:spcPct val="20000"/>
              </a:spcBef>
              <a:buFont typeface="Arial"/>
              <a:buNone/>
              <a:defRPr sz="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tabLst>
                <a:tab pos="1885950" algn="l"/>
              </a:tabLst>
            </a:pPr>
            <a:r>
              <a:rPr lang="fr-FR" sz="800" dirty="0">
                <a:latin typeface="Arial" panose="020B0604020202020204" pitchFamily="34" charset="0"/>
                <a:cs typeface="Arial" panose="020B0604020202020204" pitchFamily="34" charset="0"/>
              </a:rPr>
              <a:t>Autres informations et caractéristiques techniques: www.panasonic.ch</a:t>
            </a:r>
          </a:p>
        </p:txBody>
      </p:sp>
    </p:spTree>
    <p:extLst>
      <p:ext uri="{BB962C8B-B14F-4D97-AF65-F5344CB8AC3E}">
        <p14:creationId xmlns:p14="http://schemas.microsoft.com/office/powerpoint/2010/main" val="137915911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Benutzerdefiniert</PresentationFormat>
  <Paragraphs>192</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Arial Narrow</vt:lpstr>
      <vt:lpstr>Calibri</vt:lpstr>
      <vt:lpstr>DINPro-CondMedium</vt:lpstr>
      <vt:lpstr>DINPro-CondRegular</vt:lpstr>
      <vt:lpstr>Office-Design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2023-01-09T10:14:43Z</dcterms:created>
  <dcterms:modified xsi:type="dcterms:W3CDTF">2023-01-09T10:14:47Z</dcterms:modified>
</cp:coreProperties>
</file>