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03" r:id="rId2"/>
  </p:sldIdLst>
  <p:sldSz cx="12192000" cy="6858000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Strozzi" initials="LS" lastIdx="2" clrIdx="0">
    <p:extLst>
      <p:ext uri="{19B8F6BF-5375-455C-9EA6-DF929625EA0E}">
        <p15:presenceInfo xmlns:p15="http://schemas.microsoft.com/office/powerpoint/2012/main" userId="S::lorenzo.strozzi@manfrotto.com::1fce99b5-a7f3-4e34-b5bb-e7e737b476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1E33"/>
    <a:srgbClr val="96DFD6"/>
    <a:srgbClr val="FDD8A6"/>
    <a:srgbClr val="F8F25C"/>
    <a:srgbClr val="95DFD5"/>
    <a:srgbClr val="08CE84"/>
    <a:srgbClr val="2B2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6/11/relationships/changesInfo" Target="changesInfos/changesInfo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Ganassin" userId="991fcf37-af06-4df2-8c74-8d4a18e99df9" providerId="ADAL" clId="{92108ACB-2348-4053-A9CF-5A35F43C6503}"/>
    <pc:docChg chg="undo custSel addSld delSld modSld sldOrd">
      <pc:chgData name="Fabio Ganassin" userId="991fcf37-af06-4df2-8c74-8d4a18e99df9" providerId="ADAL" clId="{92108ACB-2348-4053-A9CF-5A35F43C6503}" dt="2021-08-02T12:51:53.213" v="11442" actId="20577"/>
      <pc:docMkLst>
        <pc:docMk/>
      </pc:docMkLst>
      <pc:sldChg chg="addSp modSp mod delCm">
        <pc:chgData name="Fabio Ganassin" userId="991fcf37-af06-4df2-8c74-8d4a18e99df9" providerId="ADAL" clId="{92108ACB-2348-4053-A9CF-5A35F43C6503}" dt="2021-08-02T05:22:16.855" v="5475" actId="20577"/>
        <pc:sldMkLst>
          <pc:docMk/>
          <pc:sldMk cId="4038600433" sldId="296"/>
        </pc:sldMkLst>
        <pc:spChg chg="mod">
          <ac:chgData name="Fabio Ganassin" userId="991fcf37-af06-4df2-8c74-8d4a18e99df9" providerId="ADAL" clId="{92108ACB-2348-4053-A9CF-5A35F43C6503}" dt="2021-08-02T05:22:16.855" v="5475" actId="20577"/>
          <ac:spMkLst>
            <pc:docMk/>
            <pc:sldMk cId="4038600433" sldId="296"/>
            <ac:spMk id="24" creationId="{20C0FA19-1D3E-7943-B0A8-EF7AB7489651}"/>
          </ac:spMkLst>
        </pc:spChg>
        <pc:picChg chg="add mod">
          <ac:chgData name="Fabio Ganassin" userId="991fcf37-af06-4df2-8c74-8d4a18e99df9" providerId="ADAL" clId="{92108ACB-2348-4053-A9CF-5A35F43C6503}" dt="2021-07-30T13:47:01.790" v="517" actId="1076"/>
          <ac:picMkLst>
            <pc:docMk/>
            <pc:sldMk cId="4038600433" sldId="296"/>
            <ac:picMk id="2" creationId="{4D29D312-2D8F-4CAA-8006-A150D762DB21}"/>
          </ac:picMkLst>
        </pc:picChg>
        <pc:picChg chg="add mod">
          <ac:chgData name="Fabio Ganassin" userId="991fcf37-af06-4df2-8c74-8d4a18e99df9" providerId="ADAL" clId="{92108ACB-2348-4053-A9CF-5A35F43C6503}" dt="2021-07-30T13:47:38.244" v="522" actId="1076"/>
          <ac:picMkLst>
            <pc:docMk/>
            <pc:sldMk cId="4038600433" sldId="296"/>
            <ac:picMk id="4" creationId="{0F6C6942-A664-4328-B86B-B84C74CCC2FA}"/>
          </ac:picMkLst>
        </pc:picChg>
        <pc:picChg chg="add mod">
          <ac:chgData name="Fabio Ganassin" userId="991fcf37-af06-4df2-8c74-8d4a18e99df9" providerId="ADAL" clId="{92108ACB-2348-4053-A9CF-5A35F43C6503}" dt="2021-07-30T13:48:48.192" v="532" actId="1076"/>
          <ac:picMkLst>
            <pc:docMk/>
            <pc:sldMk cId="4038600433" sldId="296"/>
            <ac:picMk id="5" creationId="{4DA5677C-AEFE-4C2C-B5FD-C1A755E547D1}"/>
          </ac:picMkLst>
        </pc:picChg>
      </pc:sldChg>
      <pc:sldChg chg="modSp">
        <pc:chgData name="Fabio Ganassin" userId="991fcf37-af06-4df2-8c74-8d4a18e99df9" providerId="ADAL" clId="{92108ACB-2348-4053-A9CF-5A35F43C6503}" dt="2021-07-30T13:49:09.903" v="533"/>
        <pc:sldMkLst>
          <pc:docMk/>
          <pc:sldMk cId="1220682404" sldId="297"/>
        </pc:sldMkLst>
        <pc:spChg chg="mod">
          <ac:chgData name="Fabio Ganassin" userId="991fcf37-af06-4df2-8c74-8d4a18e99df9" providerId="ADAL" clId="{92108ACB-2348-4053-A9CF-5A35F43C6503}" dt="2021-07-30T13:49:09.903" v="533"/>
          <ac:spMkLst>
            <pc:docMk/>
            <pc:sldMk cId="1220682404" sldId="297"/>
            <ac:spMk id="3" creationId="{A4D07B6A-D6A4-2949-AB49-763E9F93A504}"/>
          </ac:spMkLst>
        </pc:spChg>
      </pc:sldChg>
      <pc:sldChg chg="addSp delSp modSp mod ord">
        <pc:chgData name="Fabio Ganassin" userId="991fcf37-af06-4df2-8c74-8d4a18e99df9" providerId="ADAL" clId="{92108ACB-2348-4053-A9CF-5A35F43C6503}" dt="2021-08-02T12:51:53.213" v="11442" actId="20577"/>
        <pc:sldMkLst>
          <pc:docMk/>
          <pc:sldMk cId="2374012419" sldId="298"/>
        </pc:sldMkLst>
        <pc:spChg chg="mod">
          <ac:chgData name="Fabio Ganassin" userId="991fcf37-af06-4df2-8c74-8d4a18e99df9" providerId="ADAL" clId="{92108ACB-2348-4053-A9CF-5A35F43C6503}" dt="2021-07-30T13:49:13.161" v="534"/>
          <ac:spMkLst>
            <pc:docMk/>
            <pc:sldMk cId="2374012419" sldId="298"/>
            <ac:spMk id="3" creationId="{A4D07B6A-D6A4-2949-AB49-763E9F93A504}"/>
          </ac:spMkLst>
        </pc:spChg>
        <pc:spChg chg="mod">
          <ac:chgData name="Fabio Ganassin" userId="991fcf37-af06-4df2-8c74-8d4a18e99df9" providerId="ADAL" clId="{92108ACB-2348-4053-A9CF-5A35F43C6503}" dt="2021-07-30T14:06:04.565" v="1395" actId="1076"/>
          <ac:spMkLst>
            <pc:docMk/>
            <pc:sldMk cId="2374012419" sldId="298"/>
            <ac:spMk id="7" creationId="{00000000-0000-0000-0000-000000000000}"/>
          </ac:spMkLst>
        </pc:spChg>
        <pc:spChg chg="del">
          <ac:chgData name="Fabio Ganassin" userId="991fcf37-af06-4df2-8c74-8d4a18e99df9" providerId="ADAL" clId="{92108ACB-2348-4053-A9CF-5A35F43C6503}" dt="2021-07-30T14:04:06.818" v="1380" actId="478"/>
          <ac:spMkLst>
            <pc:docMk/>
            <pc:sldMk cId="2374012419" sldId="298"/>
            <ac:spMk id="15" creationId="{D19BFA66-1656-4F9C-9508-2833843BD092}"/>
          </ac:spMkLst>
        </pc:spChg>
        <pc:spChg chg="add mod">
          <ac:chgData name="Fabio Ganassin" userId="991fcf37-af06-4df2-8c74-8d4a18e99df9" providerId="ADAL" clId="{92108ACB-2348-4053-A9CF-5A35F43C6503}" dt="2021-08-02T12:51:37.219" v="11434" actId="20577"/>
          <ac:spMkLst>
            <pc:docMk/>
            <pc:sldMk cId="2374012419" sldId="298"/>
            <ac:spMk id="16" creationId="{317FD2D5-3E54-40C4-AD8E-0CD1C12994FA}"/>
          </ac:spMkLst>
        </pc:spChg>
        <pc:spChg chg="mod">
          <ac:chgData name="Fabio Ganassin" userId="991fcf37-af06-4df2-8c74-8d4a18e99df9" providerId="ADAL" clId="{92108ACB-2348-4053-A9CF-5A35F43C6503}" dt="2021-08-02T12:51:53.213" v="11442" actId="20577"/>
          <ac:spMkLst>
            <pc:docMk/>
            <pc:sldMk cId="2374012419" sldId="298"/>
            <ac:spMk id="19" creationId="{71EB201E-9073-4317-95D2-662734823CA7}"/>
          </ac:spMkLst>
        </pc:spChg>
        <pc:spChg chg="add del mod">
          <ac:chgData name="Fabio Ganassin" userId="991fcf37-af06-4df2-8c74-8d4a18e99df9" providerId="ADAL" clId="{92108ACB-2348-4053-A9CF-5A35F43C6503}" dt="2021-08-02T05:55:11.715" v="7774" actId="478"/>
          <ac:spMkLst>
            <pc:docMk/>
            <pc:sldMk cId="2374012419" sldId="298"/>
            <ac:spMk id="20" creationId="{18276EC7-BB63-4473-AB9E-1EB7D2EF7C00}"/>
          </ac:spMkLst>
        </pc:spChg>
        <pc:spChg chg="mod">
          <ac:chgData name="Fabio Ganassin" userId="991fcf37-af06-4df2-8c74-8d4a18e99df9" providerId="ADAL" clId="{92108ACB-2348-4053-A9CF-5A35F43C6503}" dt="2021-08-02T05:56:35.421" v="7786" actId="20577"/>
          <ac:spMkLst>
            <pc:docMk/>
            <pc:sldMk cId="2374012419" sldId="298"/>
            <ac:spMk id="24" creationId="{20C0FA19-1D3E-7943-B0A8-EF7AB7489651}"/>
          </ac:spMkLst>
        </pc:spChg>
        <pc:spChg chg="mod">
          <ac:chgData name="Fabio Ganassin" userId="991fcf37-af06-4df2-8c74-8d4a18e99df9" providerId="ADAL" clId="{92108ACB-2348-4053-A9CF-5A35F43C6503}" dt="2021-08-02T12:51:24.644" v="11426" actId="20577"/>
          <ac:spMkLst>
            <pc:docMk/>
            <pc:sldMk cId="2374012419" sldId="298"/>
            <ac:spMk id="32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8-02T05:56:48.158" v="7806" actId="1076"/>
          <ac:spMkLst>
            <pc:docMk/>
            <pc:sldMk cId="2374012419" sldId="298"/>
            <ac:spMk id="37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5:56:41.796" v="7802" actId="20577"/>
          <ac:spMkLst>
            <pc:docMk/>
            <pc:sldMk cId="2374012419" sldId="298"/>
            <ac:spMk id="38" creationId="{20C0FA19-1D3E-7943-B0A8-EF7AB7489651}"/>
          </ac:spMkLst>
        </pc:spChg>
        <pc:picChg chg="add mod">
          <ac:chgData name="Fabio Ganassin" userId="991fcf37-af06-4df2-8c74-8d4a18e99df9" providerId="ADAL" clId="{92108ACB-2348-4053-A9CF-5A35F43C6503}" dt="2021-07-30T14:17:38.994" v="1624" actId="1076"/>
          <ac:picMkLst>
            <pc:docMk/>
            <pc:sldMk cId="2374012419" sldId="298"/>
            <ac:picMk id="17" creationId="{1C513269-CDE6-4BF4-AE6B-A0F608B26F55}"/>
          </ac:picMkLst>
        </pc:picChg>
        <pc:picChg chg="add mod">
          <ac:chgData name="Fabio Ganassin" userId="991fcf37-af06-4df2-8c74-8d4a18e99df9" providerId="ADAL" clId="{92108ACB-2348-4053-A9CF-5A35F43C6503}" dt="2021-07-30T14:17:33.473" v="1623" actId="1076"/>
          <ac:picMkLst>
            <pc:docMk/>
            <pc:sldMk cId="2374012419" sldId="298"/>
            <ac:picMk id="18" creationId="{072425EB-FB79-40B8-B34E-B314B6245734}"/>
          </ac:picMkLst>
        </pc:picChg>
        <pc:picChg chg="add mod">
          <ac:chgData name="Fabio Ganassin" userId="991fcf37-af06-4df2-8c74-8d4a18e99df9" providerId="ADAL" clId="{92108ACB-2348-4053-A9CF-5A35F43C6503}" dt="2021-08-02T09:01:32.667" v="11283" actId="1076"/>
          <ac:picMkLst>
            <pc:docMk/>
            <pc:sldMk cId="2374012419" sldId="298"/>
            <ac:picMk id="3074" creationId="{657B2297-05DB-44AD-BE2B-37D7D9C7F528}"/>
          </ac:picMkLst>
        </pc:picChg>
      </pc:sldChg>
      <pc:sldChg chg="addSp delSp modSp mod">
        <pc:chgData name="Fabio Ganassin" userId="991fcf37-af06-4df2-8c74-8d4a18e99df9" providerId="ADAL" clId="{92108ACB-2348-4053-A9CF-5A35F43C6503}" dt="2021-08-02T08:45:34.828" v="10976" actId="1076"/>
        <pc:sldMkLst>
          <pc:docMk/>
          <pc:sldMk cId="502899459" sldId="299"/>
        </pc:sldMkLst>
        <pc:spChg chg="add mod">
          <ac:chgData name="Fabio Ganassin" userId="991fcf37-af06-4df2-8c74-8d4a18e99df9" providerId="ADAL" clId="{92108ACB-2348-4053-A9CF-5A35F43C6503}" dt="2021-08-02T08:45:34.828" v="10976" actId="1076"/>
          <ac:spMkLst>
            <pc:docMk/>
            <pc:sldMk cId="502899459" sldId="299"/>
            <ac:spMk id="2" creationId="{F96542F7-1F62-4BDE-AC32-BE55518F7D7C}"/>
          </ac:spMkLst>
        </pc:spChg>
        <pc:spChg chg="mod">
          <ac:chgData name="Fabio Ganassin" userId="991fcf37-af06-4df2-8c74-8d4a18e99df9" providerId="ADAL" clId="{92108ACB-2348-4053-A9CF-5A35F43C6503}" dt="2021-07-30T14:14:07.670" v="1572" actId="20577"/>
          <ac:spMkLst>
            <pc:docMk/>
            <pc:sldMk cId="502899459" sldId="299"/>
            <ac:spMk id="3" creationId="{A4D07B6A-D6A4-2949-AB49-763E9F93A504}"/>
          </ac:spMkLst>
        </pc:spChg>
        <pc:spChg chg="mod">
          <ac:chgData name="Fabio Ganassin" userId="991fcf37-af06-4df2-8c74-8d4a18e99df9" providerId="ADAL" clId="{92108ACB-2348-4053-A9CF-5A35F43C6503}" dt="2021-08-02T04:48:31.978" v="2900" actId="108"/>
          <ac:spMkLst>
            <pc:docMk/>
            <pc:sldMk cId="502899459" sldId="299"/>
            <ac:spMk id="24" creationId="{20C0FA19-1D3E-7943-B0A8-EF7AB7489651}"/>
          </ac:spMkLst>
        </pc:spChg>
        <pc:picChg chg="add del mod">
          <ac:chgData name="Fabio Ganassin" userId="991fcf37-af06-4df2-8c74-8d4a18e99df9" providerId="ADAL" clId="{92108ACB-2348-4053-A9CF-5A35F43C6503}" dt="2021-07-30T14:00:40.684" v="1342" actId="478"/>
          <ac:picMkLst>
            <pc:docMk/>
            <pc:sldMk cId="502899459" sldId="299"/>
            <ac:picMk id="2" creationId="{014E3E88-B0A4-423D-A9B9-AA188CC6F308}"/>
          </ac:picMkLst>
        </pc:picChg>
        <pc:picChg chg="add del mod modCrop">
          <ac:chgData name="Fabio Ganassin" userId="991fcf37-af06-4df2-8c74-8d4a18e99df9" providerId="ADAL" clId="{92108ACB-2348-4053-A9CF-5A35F43C6503}" dt="2021-07-30T14:11:02.986" v="1456" actId="478"/>
          <ac:picMkLst>
            <pc:docMk/>
            <pc:sldMk cId="502899459" sldId="299"/>
            <ac:picMk id="5" creationId="{7E7BB562-5DED-45D6-AEF1-98A165C13680}"/>
          </ac:picMkLst>
        </pc:picChg>
        <pc:picChg chg="add del mod modCrop">
          <ac:chgData name="Fabio Ganassin" userId="991fcf37-af06-4df2-8c74-8d4a18e99df9" providerId="ADAL" clId="{92108ACB-2348-4053-A9CF-5A35F43C6503}" dt="2021-07-30T14:11:25.572" v="1463" actId="478"/>
          <ac:picMkLst>
            <pc:docMk/>
            <pc:sldMk cId="502899459" sldId="299"/>
            <ac:picMk id="6" creationId="{87298371-BB5D-4C04-99CF-91C35FC9BE8B}"/>
          </ac:picMkLst>
        </pc:picChg>
        <pc:picChg chg="add del mod modCrop">
          <ac:chgData name="Fabio Ganassin" userId="991fcf37-af06-4df2-8c74-8d4a18e99df9" providerId="ADAL" clId="{92108ACB-2348-4053-A9CF-5A35F43C6503}" dt="2021-07-30T14:14:39.165" v="1596" actId="21"/>
          <ac:picMkLst>
            <pc:docMk/>
            <pc:sldMk cId="502899459" sldId="299"/>
            <ac:picMk id="8" creationId="{746BF557-7B5B-4099-A50D-7EEA82BC0E27}"/>
          </ac:picMkLst>
        </pc:picChg>
        <pc:picChg chg="add mod">
          <ac:chgData name="Fabio Ganassin" userId="991fcf37-af06-4df2-8c74-8d4a18e99df9" providerId="ADAL" clId="{92108ACB-2348-4053-A9CF-5A35F43C6503}" dt="2021-07-30T14:15:44.825" v="1608" actId="14100"/>
          <ac:picMkLst>
            <pc:docMk/>
            <pc:sldMk cId="502899459" sldId="299"/>
            <ac:picMk id="9" creationId="{9D16008B-7D6B-43DD-98F0-C04E76C413ED}"/>
          </ac:picMkLst>
        </pc:picChg>
        <pc:picChg chg="add mod">
          <ac:chgData name="Fabio Ganassin" userId="991fcf37-af06-4df2-8c74-8d4a18e99df9" providerId="ADAL" clId="{92108ACB-2348-4053-A9CF-5A35F43C6503}" dt="2021-07-30T13:57:13.972" v="1208" actId="1076"/>
          <ac:picMkLst>
            <pc:docMk/>
            <pc:sldMk cId="502899459" sldId="299"/>
            <ac:picMk id="13" creationId="{4A0D5BE6-6A21-4141-B92F-FEE85B81FD65}"/>
          </ac:picMkLst>
        </pc:picChg>
        <pc:picChg chg="add mod modCrop">
          <ac:chgData name="Fabio Ganassin" userId="991fcf37-af06-4df2-8c74-8d4a18e99df9" providerId="ADAL" clId="{92108ACB-2348-4053-A9CF-5A35F43C6503}" dt="2021-07-30T13:59:23.417" v="1338" actId="732"/>
          <ac:picMkLst>
            <pc:docMk/>
            <pc:sldMk cId="502899459" sldId="299"/>
            <ac:picMk id="14" creationId="{65FB2CD3-8FA3-42C9-9004-E73C4C1FB079}"/>
          </ac:picMkLst>
        </pc:picChg>
        <pc:picChg chg="add del mod">
          <ac:chgData name="Fabio Ganassin" userId="991fcf37-af06-4df2-8c74-8d4a18e99df9" providerId="ADAL" clId="{92108ACB-2348-4053-A9CF-5A35F43C6503}" dt="2021-07-30T14:12:13.136" v="1476" actId="478"/>
          <ac:picMkLst>
            <pc:docMk/>
            <pc:sldMk cId="502899459" sldId="299"/>
            <ac:picMk id="18" creationId="{62165730-7EC8-4BB4-AB7B-45BBBECBA886}"/>
          </ac:picMkLst>
        </pc:picChg>
        <pc:picChg chg="add del mod">
          <ac:chgData name="Fabio Ganassin" userId="991fcf37-af06-4df2-8c74-8d4a18e99df9" providerId="ADAL" clId="{92108ACB-2348-4053-A9CF-5A35F43C6503}" dt="2021-07-30T14:14:11.132" v="1591" actId="478"/>
          <ac:picMkLst>
            <pc:docMk/>
            <pc:sldMk cId="502899459" sldId="299"/>
            <ac:picMk id="19" creationId="{373ADBBD-2A75-4F02-AE1C-AF39BE295900}"/>
          </ac:picMkLst>
        </pc:picChg>
        <pc:picChg chg="add del mod modCrop">
          <ac:chgData name="Fabio Ganassin" userId="991fcf37-af06-4df2-8c74-8d4a18e99df9" providerId="ADAL" clId="{92108ACB-2348-4053-A9CF-5A35F43C6503}" dt="2021-07-30T14:14:10.958" v="1590" actId="478"/>
          <ac:picMkLst>
            <pc:docMk/>
            <pc:sldMk cId="502899459" sldId="299"/>
            <ac:picMk id="20" creationId="{73D8C670-806C-4FDA-927C-A15DA71D6BFB}"/>
          </ac:picMkLst>
        </pc:picChg>
        <pc:picChg chg="add mod">
          <ac:chgData name="Fabio Ganassin" userId="991fcf37-af06-4df2-8c74-8d4a18e99df9" providerId="ADAL" clId="{92108ACB-2348-4053-A9CF-5A35F43C6503}" dt="2021-07-30T14:14:48.967" v="1598"/>
          <ac:picMkLst>
            <pc:docMk/>
            <pc:sldMk cId="502899459" sldId="299"/>
            <ac:picMk id="23" creationId="{465A5EF2-4D7F-4350-A038-126CE31F0293}"/>
          </ac:picMkLst>
        </pc:picChg>
      </pc:sldChg>
      <pc:sldChg chg="addSp delSp modSp mod ord">
        <pc:chgData name="Fabio Ganassin" userId="991fcf37-af06-4df2-8c74-8d4a18e99df9" providerId="ADAL" clId="{92108ACB-2348-4053-A9CF-5A35F43C6503}" dt="2021-08-02T08:47:11.144" v="11154" actId="20577"/>
        <pc:sldMkLst>
          <pc:docMk/>
          <pc:sldMk cId="2084787457" sldId="300"/>
        </pc:sldMkLst>
        <pc:spChg chg="add del mod">
          <ac:chgData name="Fabio Ganassin" userId="991fcf37-af06-4df2-8c74-8d4a18e99df9" providerId="ADAL" clId="{92108ACB-2348-4053-A9CF-5A35F43C6503}" dt="2021-08-02T08:13:51.402" v="10303" actId="478"/>
          <ac:spMkLst>
            <pc:docMk/>
            <pc:sldMk cId="2084787457" sldId="300"/>
            <ac:spMk id="4" creationId="{852D5FFC-4E72-4086-ABF1-2A0620726429}"/>
          </ac:spMkLst>
        </pc:spChg>
        <pc:spChg chg="del">
          <ac:chgData name="Fabio Ganassin" userId="991fcf37-af06-4df2-8c74-8d4a18e99df9" providerId="ADAL" clId="{92108ACB-2348-4053-A9CF-5A35F43C6503}" dt="2021-08-02T08:10:04.175" v="10183" actId="478"/>
          <ac:spMkLst>
            <pc:docMk/>
            <pc:sldMk cId="2084787457" sldId="300"/>
            <ac:spMk id="30" creationId="{00000000-0000-0000-0000-000000000000}"/>
          </ac:spMkLst>
        </pc:spChg>
        <pc:spChg chg="del mod">
          <ac:chgData name="Fabio Ganassin" userId="991fcf37-af06-4df2-8c74-8d4a18e99df9" providerId="ADAL" clId="{92108ACB-2348-4053-A9CF-5A35F43C6503}" dt="2021-08-02T07:39:37.878" v="9958" actId="478"/>
          <ac:spMkLst>
            <pc:docMk/>
            <pc:sldMk cId="2084787457" sldId="300"/>
            <ac:spMk id="31" creationId="{00000000-0000-0000-0000-000000000000}"/>
          </ac:spMkLst>
        </pc:spChg>
        <pc:spChg chg="del">
          <ac:chgData name="Fabio Ganassin" userId="991fcf37-af06-4df2-8c74-8d4a18e99df9" providerId="ADAL" clId="{92108ACB-2348-4053-A9CF-5A35F43C6503}" dt="2021-08-02T07:39:39.326" v="9959" actId="478"/>
          <ac:spMkLst>
            <pc:docMk/>
            <pc:sldMk cId="2084787457" sldId="300"/>
            <ac:spMk id="32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8:47:11.144" v="11154" actId="20577"/>
          <ac:spMkLst>
            <pc:docMk/>
            <pc:sldMk cId="2084787457" sldId="300"/>
            <ac:spMk id="36" creationId="{20C0FA19-1D3E-7943-B0A8-EF7AB7489651}"/>
          </ac:spMkLst>
        </pc:spChg>
        <pc:graphicFrameChg chg="add mod modGraphic">
          <ac:chgData name="Fabio Ganassin" userId="991fcf37-af06-4df2-8c74-8d4a18e99df9" providerId="ADAL" clId="{92108ACB-2348-4053-A9CF-5A35F43C6503}" dt="2021-08-02T08:22:31.946" v="10315" actId="20577"/>
          <ac:graphicFrameMkLst>
            <pc:docMk/>
            <pc:sldMk cId="2084787457" sldId="300"/>
            <ac:graphicFrameMk id="18" creationId="{912DBCB8-20C0-4B3B-A74B-CBAE147BE505}"/>
          </ac:graphicFrameMkLst>
        </pc:graphicFrameChg>
        <pc:picChg chg="del">
          <ac:chgData name="Fabio Ganassin" userId="991fcf37-af06-4df2-8c74-8d4a18e99df9" providerId="ADAL" clId="{92108ACB-2348-4053-A9CF-5A35F43C6503}" dt="2021-08-02T07:39:36.775" v="9955" actId="478"/>
          <ac:picMkLst>
            <pc:docMk/>
            <pc:sldMk cId="2084787457" sldId="300"/>
            <ac:picMk id="2" creationId="{4FD16EFE-7A72-4DDB-B3AC-7CCAD75AC059}"/>
          </ac:picMkLst>
        </pc:picChg>
        <pc:picChg chg="del">
          <ac:chgData name="Fabio Ganassin" userId="991fcf37-af06-4df2-8c74-8d4a18e99df9" providerId="ADAL" clId="{92108ACB-2348-4053-A9CF-5A35F43C6503}" dt="2021-08-02T08:10:02.823" v="10182" actId="478"/>
          <ac:picMkLst>
            <pc:docMk/>
            <pc:sldMk cId="2084787457" sldId="300"/>
            <ac:picMk id="1028" creationId="{B4C347E1-E124-484E-BEC1-52701199C017}"/>
          </ac:picMkLst>
        </pc:picChg>
        <pc:picChg chg="del">
          <ac:chgData name="Fabio Ganassin" userId="991fcf37-af06-4df2-8c74-8d4a18e99df9" providerId="ADAL" clId="{92108ACB-2348-4053-A9CF-5A35F43C6503}" dt="2021-08-02T07:39:37.432" v="9956" actId="478"/>
          <ac:picMkLst>
            <pc:docMk/>
            <pc:sldMk cId="2084787457" sldId="300"/>
            <ac:picMk id="1030" creationId="{97ECF178-CE0B-4036-869E-DAB13F4B6D97}"/>
          </ac:picMkLst>
        </pc:picChg>
      </pc:sldChg>
      <pc:sldChg chg="addSp modSp mod delCm">
        <pc:chgData name="Fabio Ganassin" userId="991fcf37-af06-4df2-8c74-8d4a18e99df9" providerId="ADAL" clId="{92108ACB-2348-4053-A9CF-5A35F43C6503}" dt="2021-08-02T10:04:46.033" v="11412" actId="20577"/>
        <pc:sldMkLst>
          <pc:docMk/>
          <pc:sldMk cId="3881428317" sldId="303"/>
        </pc:sldMkLst>
        <pc:spChg chg="mod">
          <ac:chgData name="Fabio Ganassin" userId="991fcf37-af06-4df2-8c74-8d4a18e99df9" providerId="ADAL" clId="{92108ACB-2348-4053-A9CF-5A35F43C6503}" dt="2021-07-30T13:43:37.986" v="410" actId="20577"/>
          <ac:spMkLst>
            <pc:docMk/>
            <pc:sldMk cId="3881428317" sldId="303"/>
            <ac:spMk id="3" creationId="{A4D07B6A-D6A4-2949-AB49-763E9F93A504}"/>
          </ac:spMkLst>
        </pc:spChg>
        <pc:spChg chg="mod ord">
          <ac:chgData name="Fabio Ganassin" userId="991fcf37-af06-4df2-8c74-8d4a18e99df9" providerId="ADAL" clId="{92108ACB-2348-4053-A9CF-5A35F43C6503}" dt="2021-08-02T10:04:46.033" v="11412" actId="20577"/>
          <ac:spMkLst>
            <pc:docMk/>
            <pc:sldMk cId="3881428317" sldId="303"/>
            <ac:spMk id="6" creationId="{F432EC35-4CE7-6D40-B598-B17B65820021}"/>
          </ac:spMkLst>
        </pc:spChg>
        <pc:spChg chg="ord">
          <ac:chgData name="Fabio Ganassin" userId="991fcf37-af06-4df2-8c74-8d4a18e99df9" providerId="ADAL" clId="{92108ACB-2348-4053-A9CF-5A35F43C6503}" dt="2021-07-30T13:30:14.499" v="18" actId="166"/>
          <ac:spMkLst>
            <pc:docMk/>
            <pc:sldMk cId="3881428317" sldId="303"/>
            <ac:spMk id="7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10:04:09.617" v="11400" actId="20577"/>
          <ac:spMkLst>
            <pc:docMk/>
            <pc:sldMk cId="3881428317" sldId="303"/>
            <ac:spMk id="18" creationId="{952769E6-A92F-5547-8418-F2DC5B0964B6}"/>
          </ac:spMkLst>
        </pc:spChg>
        <pc:spChg chg="mod ord">
          <ac:chgData name="Fabio Ganassin" userId="991fcf37-af06-4df2-8c74-8d4a18e99df9" providerId="ADAL" clId="{92108ACB-2348-4053-A9CF-5A35F43C6503}" dt="2021-08-02T04:49:56.159" v="2911" actId="20577"/>
          <ac:spMkLst>
            <pc:docMk/>
            <pc:sldMk cId="3881428317" sldId="303"/>
            <ac:spMk id="22" creationId="{C07977B3-45BB-4C60-AF85-6E0A6FD56505}"/>
          </ac:spMkLst>
        </pc:spChg>
        <pc:spChg chg="mod ord">
          <ac:chgData name="Fabio Ganassin" userId="991fcf37-af06-4df2-8c74-8d4a18e99df9" providerId="ADAL" clId="{92108ACB-2348-4053-A9CF-5A35F43C6503}" dt="2021-07-30T13:40:54.450" v="252" actId="14100"/>
          <ac:spMkLst>
            <pc:docMk/>
            <pc:sldMk cId="3881428317" sldId="303"/>
            <ac:spMk id="23" creationId="{F432EC35-4CE7-6D40-B598-B17B65820021}"/>
          </ac:spMkLst>
        </pc:spChg>
        <pc:spChg chg="mod ord">
          <ac:chgData name="Fabio Ganassin" userId="991fcf37-af06-4df2-8c74-8d4a18e99df9" providerId="ADAL" clId="{92108ACB-2348-4053-A9CF-5A35F43C6503}" dt="2021-08-02T10:04:31.800" v="11404" actId="20577"/>
          <ac:spMkLst>
            <pc:docMk/>
            <pc:sldMk cId="3881428317" sldId="303"/>
            <ac:spMk id="24" creationId="{20C0FA19-1D3E-7943-B0A8-EF7AB7489651}"/>
          </ac:spMkLst>
        </pc:spChg>
        <pc:spChg chg="ord">
          <ac:chgData name="Fabio Ganassin" userId="991fcf37-af06-4df2-8c74-8d4a18e99df9" providerId="ADAL" clId="{92108ACB-2348-4053-A9CF-5A35F43C6503}" dt="2021-07-30T13:30:14.499" v="18" actId="166"/>
          <ac:spMkLst>
            <pc:docMk/>
            <pc:sldMk cId="3881428317" sldId="303"/>
            <ac:spMk id="28" creationId="{A4D07B6A-D6A4-2949-AB49-763E9F93A504}"/>
          </ac:spMkLst>
        </pc:spChg>
        <pc:spChg chg="mod">
          <ac:chgData name="Fabio Ganassin" userId="991fcf37-af06-4df2-8c74-8d4a18e99df9" providerId="ADAL" clId="{92108ACB-2348-4053-A9CF-5A35F43C6503}" dt="2021-07-30T13:37:11.543" v="94" actId="1076"/>
          <ac:spMkLst>
            <pc:docMk/>
            <pc:sldMk cId="3881428317" sldId="303"/>
            <ac:spMk id="31" creationId="{28988EF7-A8A9-3F40-9C9B-ED69404C843A}"/>
          </ac:spMkLst>
        </pc:spChg>
        <pc:spChg chg="mod ord">
          <ac:chgData name="Fabio Ganassin" userId="991fcf37-af06-4df2-8c74-8d4a18e99df9" providerId="ADAL" clId="{92108ACB-2348-4053-A9CF-5A35F43C6503}" dt="2021-07-30T13:39:39.351" v="211" actId="20577"/>
          <ac:spMkLst>
            <pc:docMk/>
            <pc:sldMk cId="3881428317" sldId="303"/>
            <ac:spMk id="32" creationId="{F432EC35-4CE7-6D40-B598-B17B65820021}"/>
          </ac:spMkLst>
        </pc:spChg>
        <pc:spChg chg="mod">
          <ac:chgData name="Fabio Ganassin" userId="991fcf37-af06-4df2-8c74-8d4a18e99df9" providerId="ADAL" clId="{92108ACB-2348-4053-A9CF-5A35F43C6503}" dt="2021-07-30T13:39:54.263" v="213" actId="1076"/>
          <ac:spMkLst>
            <pc:docMk/>
            <pc:sldMk cId="3881428317" sldId="303"/>
            <ac:spMk id="38" creationId="{79871E51-C32D-5E45-A22B-A135FA8A0D0D}"/>
          </ac:spMkLst>
        </pc:spChg>
        <pc:grpChg chg="mod ord">
          <ac:chgData name="Fabio Ganassin" userId="991fcf37-af06-4df2-8c74-8d4a18e99df9" providerId="ADAL" clId="{92108ACB-2348-4053-A9CF-5A35F43C6503}" dt="2021-07-30T13:40:08.194" v="214" actId="1076"/>
          <ac:grpSpMkLst>
            <pc:docMk/>
            <pc:sldMk cId="3881428317" sldId="303"/>
            <ac:grpSpMk id="11" creationId="{6071BA90-AB65-DD4A-947A-36C59E1108F8}"/>
          </ac:grpSpMkLst>
        </pc:grpChg>
        <pc:grpChg chg="mod ord">
          <ac:chgData name="Fabio Ganassin" userId="991fcf37-af06-4df2-8c74-8d4a18e99df9" providerId="ADAL" clId="{92108ACB-2348-4053-A9CF-5A35F43C6503}" dt="2021-07-30T13:35:45.523" v="86" actId="1076"/>
          <ac:grpSpMkLst>
            <pc:docMk/>
            <pc:sldMk cId="3881428317" sldId="303"/>
            <ac:grpSpMk id="25" creationId="{D3FCAE03-61F3-084F-9B07-671CD44C618C}"/>
          </ac:grpSpMkLst>
        </pc:grpChg>
        <pc:grpChg chg="mod ord">
          <ac:chgData name="Fabio Ganassin" userId="991fcf37-af06-4df2-8c74-8d4a18e99df9" providerId="ADAL" clId="{92108ACB-2348-4053-A9CF-5A35F43C6503}" dt="2021-07-30T13:37:05.652" v="93" actId="1076"/>
          <ac:grpSpMkLst>
            <pc:docMk/>
            <pc:sldMk cId="3881428317" sldId="303"/>
            <ac:grpSpMk id="29" creationId="{D3FCAE03-61F3-084F-9B07-671CD44C618C}"/>
          </ac:grpSpMkLst>
        </pc:grpChg>
        <pc:grpChg chg="mod ord">
          <ac:chgData name="Fabio Ganassin" userId="991fcf37-af06-4df2-8c74-8d4a18e99df9" providerId="ADAL" clId="{92108ACB-2348-4053-A9CF-5A35F43C6503}" dt="2021-07-30T13:31:37.538" v="35" actId="1076"/>
          <ac:grpSpMkLst>
            <pc:docMk/>
            <pc:sldMk cId="3881428317" sldId="303"/>
            <ac:grpSpMk id="33" creationId="{6071BA90-AB65-DD4A-947A-36C59E1108F8}"/>
          </ac:grpSpMkLst>
        </pc:grpChg>
        <pc:grpChg chg="ord">
          <ac:chgData name="Fabio Ganassin" userId="991fcf37-af06-4df2-8c74-8d4a18e99df9" providerId="ADAL" clId="{92108ACB-2348-4053-A9CF-5A35F43C6503}" dt="2021-07-30T13:30:36.760" v="22" actId="166"/>
          <ac:grpSpMkLst>
            <pc:docMk/>
            <pc:sldMk cId="3881428317" sldId="303"/>
            <ac:grpSpMk id="36" creationId="{6071BA90-AB65-DD4A-947A-36C59E1108F8}"/>
          </ac:grpSpMkLst>
        </pc:grpChg>
        <pc:picChg chg="add mod ord modCrop">
          <ac:chgData name="Fabio Ganassin" userId="991fcf37-af06-4df2-8c74-8d4a18e99df9" providerId="ADAL" clId="{92108ACB-2348-4053-A9CF-5A35F43C6503}" dt="2021-07-30T13:31:22.768" v="34" actId="14100"/>
          <ac:picMkLst>
            <pc:docMk/>
            <pc:sldMk cId="3881428317" sldId="303"/>
            <ac:picMk id="4" creationId="{D9562D2B-DFD2-480C-B78A-A7BCFD12C9BF}"/>
          </ac:picMkLst>
        </pc:picChg>
        <pc:picChg chg="add mod">
          <ac:chgData name="Fabio Ganassin" userId="991fcf37-af06-4df2-8c74-8d4a18e99df9" providerId="ADAL" clId="{92108ACB-2348-4053-A9CF-5A35F43C6503}" dt="2021-07-30T13:35:47.973" v="87" actId="1076"/>
          <ac:picMkLst>
            <pc:docMk/>
            <pc:sldMk cId="3881428317" sldId="303"/>
            <ac:picMk id="5" creationId="{009D0164-CB97-4F57-B830-375BD311B1BC}"/>
          </ac:picMkLst>
        </pc:picChg>
        <pc:picChg chg="add mod">
          <ac:chgData name="Fabio Ganassin" userId="991fcf37-af06-4df2-8c74-8d4a18e99df9" providerId="ADAL" clId="{92108ACB-2348-4053-A9CF-5A35F43C6503}" dt="2021-07-30T13:36:45.071" v="91" actId="108"/>
          <ac:picMkLst>
            <pc:docMk/>
            <pc:sldMk cId="3881428317" sldId="303"/>
            <ac:picMk id="8" creationId="{E10F2DFB-C537-4E4B-8009-A92030596AC6}"/>
          </ac:picMkLst>
        </pc:picChg>
        <pc:cxnChg chg="mod">
          <ac:chgData name="Fabio Ganassin" userId="991fcf37-af06-4df2-8c74-8d4a18e99df9" providerId="ADAL" clId="{92108ACB-2348-4053-A9CF-5A35F43C6503}" dt="2021-07-30T13:37:27.163" v="97" actId="14100"/>
          <ac:cxnSpMkLst>
            <pc:docMk/>
            <pc:sldMk cId="3881428317" sldId="303"/>
            <ac:cxnSpMk id="30" creationId="{6CF8B37F-3DB7-054B-80C8-606F732BFA96}"/>
          </ac:cxnSpMkLst>
        </pc:cxnChg>
        <pc:cxnChg chg="mod">
          <ac:chgData name="Fabio Ganassin" userId="991fcf37-af06-4df2-8c74-8d4a18e99df9" providerId="ADAL" clId="{92108ACB-2348-4053-A9CF-5A35F43C6503}" dt="2021-07-30T13:39:49.170" v="212" actId="1076"/>
          <ac:cxnSpMkLst>
            <pc:docMk/>
            <pc:sldMk cId="3881428317" sldId="303"/>
            <ac:cxnSpMk id="37" creationId="{0B293867-4921-1A43-8D44-BD1A4A2ED161}"/>
          </ac:cxnSpMkLst>
        </pc:cxnChg>
      </pc:sldChg>
      <pc:sldChg chg="add del setBg">
        <pc:chgData name="Fabio Ganassin" userId="991fcf37-af06-4df2-8c74-8d4a18e99df9" providerId="ADAL" clId="{92108ACB-2348-4053-A9CF-5A35F43C6503}" dt="2021-07-30T14:03:35.163" v="1379" actId="47"/>
        <pc:sldMkLst>
          <pc:docMk/>
          <pc:sldMk cId="180567663" sldId="304"/>
        </pc:sldMkLst>
      </pc:sldChg>
      <pc:sldChg chg="modSp add mod ord setBg">
        <pc:chgData name="Fabio Ganassin" userId="991fcf37-af06-4df2-8c74-8d4a18e99df9" providerId="ADAL" clId="{92108ACB-2348-4053-A9CF-5A35F43C6503}" dt="2021-08-02T10:05:54.037" v="11418" actId="108"/>
        <pc:sldMkLst>
          <pc:docMk/>
          <pc:sldMk cId="1294744325" sldId="304"/>
        </pc:sldMkLst>
        <pc:spChg chg="mod">
          <ac:chgData name="Fabio Ganassin" userId="991fcf37-af06-4df2-8c74-8d4a18e99df9" providerId="ADAL" clId="{92108ACB-2348-4053-A9CF-5A35F43C6503}" dt="2021-08-02T10:05:54.037" v="11418" actId="108"/>
          <ac:spMkLst>
            <pc:docMk/>
            <pc:sldMk cId="1294744325" sldId="304"/>
            <ac:spMk id="18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7-30T14:27:37.797" v="1713" actId="20577"/>
          <ac:spMkLst>
            <pc:docMk/>
            <pc:sldMk cId="1294744325" sldId="304"/>
            <ac:spMk id="24" creationId="{20C0FA19-1D3E-7943-B0A8-EF7AB7489651}"/>
          </ac:spMkLst>
        </pc:spChg>
      </pc:sldChg>
      <pc:sldChg chg="new del">
        <pc:chgData name="Fabio Ganassin" userId="991fcf37-af06-4df2-8c74-8d4a18e99df9" providerId="ADAL" clId="{92108ACB-2348-4053-A9CF-5A35F43C6503}" dt="2021-07-30T13:28:01.138" v="6" actId="47"/>
        <pc:sldMkLst>
          <pc:docMk/>
          <pc:sldMk cId="3977768840" sldId="304"/>
        </pc:sldMkLst>
      </pc:sldChg>
      <pc:sldChg chg="addSp delSp modSp add mod setBg">
        <pc:chgData name="Fabio Ganassin" userId="991fcf37-af06-4df2-8c74-8d4a18e99df9" providerId="ADAL" clId="{92108ACB-2348-4053-A9CF-5A35F43C6503}" dt="2021-08-02T10:07:12.297" v="11420" actId="1037"/>
        <pc:sldMkLst>
          <pc:docMk/>
          <pc:sldMk cId="3202223545" sldId="305"/>
        </pc:sldMkLst>
        <pc:spChg chg="mod">
          <ac:chgData name="Fabio Ganassin" userId="991fcf37-af06-4df2-8c74-8d4a18e99df9" providerId="ADAL" clId="{92108ACB-2348-4053-A9CF-5A35F43C6503}" dt="2021-07-30T14:16:10.788" v="1617" actId="20577"/>
          <ac:spMkLst>
            <pc:docMk/>
            <pc:sldMk cId="3202223545" sldId="305"/>
            <ac:spMk id="3" creationId="{A4D07B6A-D6A4-2949-AB49-763E9F93A504}"/>
          </ac:spMkLst>
        </pc:spChg>
        <pc:spChg chg="add del mod">
          <ac:chgData name="Fabio Ganassin" userId="991fcf37-af06-4df2-8c74-8d4a18e99df9" providerId="ADAL" clId="{92108ACB-2348-4053-A9CF-5A35F43C6503}" dt="2021-08-02T08:27:34.204" v="10332" actId="478"/>
          <ac:spMkLst>
            <pc:docMk/>
            <pc:sldMk cId="3202223545" sldId="305"/>
            <ac:spMk id="6" creationId="{B13D9D0C-958D-42A3-B899-2FF89ED2D543}"/>
          </ac:spMkLst>
        </pc:spChg>
        <pc:spChg chg="mod">
          <ac:chgData name="Fabio Ganassin" userId="991fcf37-af06-4df2-8c74-8d4a18e99df9" providerId="ADAL" clId="{92108ACB-2348-4053-A9CF-5A35F43C6503}" dt="2021-08-02T07:22:38.903" v="9934" actId="6549"/>
          <ac:spMkLst>
            <pc:docMk/>
            <pc:sldMk cId="3202223545" sldId="305"/>
            <ac:spMk id="24" creationId="{20C0FA19-1D3E-7943-B0A8-EF7AB7489651}"/>
          </ac:spMkLst>
        </pc:spChg>
        <pc:picChg chg="add mod modCrop">
          <ac:chgData name="Fabio Ganassin" userId="991fcf37-af06-4df2-8c74-8d4a18e99df9" providerId="ADAL" clId="{92108ACB-2348-4053-A9CF-5A35F43C6503}" dt="2021-08-02T04:18:53.056" v="1904" actId="1076"/>
          <ac:picMkLst>
            <pc:docMk/>
            <pc:sldMk cId="3202223545" sldId="305"/>
            <ac:picMk id="2" creationId="{EC027F6D-6E48-4CCF-A7AA-DB8899875D5F}"/>
          </ac:picMkLst>
        </pc:picChg>
        <pc:picChg chg="add mod modCrop">
          <ac:chgData name="Fabio Ganassin" userId="991fcf37-af06-4df2-8c74-8d4a18e99df9" providerId="ADAL" clId="{92108ACB-2348-4053-A9CF-5A35F43C6503}" dt="2021-08-02T10:07:12.297" v="11420" actId="1037"/>
          <ac:picMkLst>
            <pc:docMk/>
            <pc:sldMk cId="3202223545" sldId="305"/>
            <ac:picMk id="4" creationId="{BD2F2161-3DD2-4B2A-880C-5E04FBF014D5}"/>
          </ac:picMkLst>
        </pc:picChg>
        <pc:picChg chg="del">
          <ac:chgData name="Fabio Ganassin" userId="991fcf37-af06-4df2-8c74-8d4a18e99df9" providerId="ADAL" clId="{92108ACB-2348-4053-A9CF-5A35F43C6503}" dt="2021-07-30T14:09:22.208" v="1433" actId="478"/>
          <ac:picMkLst>
            <pc:docMk/>
            <pc:sldMk cId="3202223545" sldId="305"/>
            <ac:picMk id="5" creationId="{7E7BB562-5DED-45D6-AEF1-98A165C13680}"/>
          </ac:picMkLst>
        </pc:picChg>
        <pc:picChg chg="del">
          <ac:chgData name="Fabio Ganassin" userId="991fcf37-af06-4df2-8c74-8d4a18e99df9" providerId="ADAL" clId="{92108ACB-2348-4053-A9CF-5A35F43C6503}" dt="2021-07-30T14:08:39.895" v="1423" actId="478"/>
          <ac:picMkLst>
            <pc:docMk/>
            <pc:sldMk cId="3202223545" sldId="305"/>
            <ac:picMk id="13" creationId="{4A0D5BE6-6A21-4141-B92F-FEE85B81FD65}"/>
          </ac:picMkLst>
        </pc:picChg>
        <pc:picChg chg="add del">
          <ac:chgData name="Fabio Ganassin" userId="991fcf37-af06-4df2-8c74-8d4a18e99df9" providerId="ADAL" clId="{92108ACB-2348-4053-A9CF-5A35F43C6503}" dt="2021-07-30T14:10:03.247" v="1439" actId="478"/>
          <ac:picMkLst>
            <pc:docMk/>
            <pc:sldMk cId="3202223545" sldId="305"/>
            <ac:picMk id="14" creationId="{65FB2CD3-8FA3-42C9-9004-E73C4C1FB079}"/>
          </ac:picMkLst>
        </pc:picChg>
        <pc:picChg chg="del">
          <ac:chgData name="Fabio Ganassin" userId="991fcf37-af06-4df2-8c74-8d4a18e99df9" providerId="ADAL" clId="{92108ACB-2348-4053-A9CF-5A35F43C6503}" dt="2021-07-30T14:14:59.836" v="1600" actId="478"/>
          <ac:picMkLst>
            <pc:docMk/>
            <pc:sldMk cId="3202223545" sldId="305"/>
            <ac:picMk id="18" creationId="{62165730-7EC8-4BB4-AB7B-45BBBECBA886}"/>
          </ac:picMkLst>
        </pc:picChg>
        <pc:picChg chg="del">
          <ac:chgData name="Fabio Ganassin" userId="991fcf37-af06-4df2-8c74-8d4a18e99df9" providerId="ADAL" clId="{92108ACB-2348-4053-A9CF-5A35F43C6503}" dt="2021-07-30T14:14:59.073" v="1599" actId="478"/>
          <ac:picMkLst>
            <pc:docMk/>
            <pc:sldMk cId="3202223545" sldId="305"/>
            <ac:picMk id="19" creationId="{373ADBBD-2A75-4F02-AE1C-AF39BE295900}"/>
          </ac:picMkLst>
        </pc:picChg>
        <pc:picChg chg="del">
          <ac:chgData name="Fabio Ganassin" userId="991fcf37-af06-4df2-8c74-8d4a18e99df9" providerId="ADAL" clId="{92108ACB-2348-4053-A9CF-5A35F43C6503}" dt="2021-07-30T14:15:52.374" v="1609" actId="478"/>
          <ac:picMkLst>
            <pc:docMk/>
            <pc:sldMk cId="3202223545" sldId="305"/>
            <ac:picMk id="20" creationId="{73D8C670-806C-4FDA-927C-A15DA71D6BFB}"/>
          </ac:picMkLst>
        </pc:picChg>
        <pc:picChg chg="add mod">
          <ac:chgData name="Fabio Ganassin" userId="991fcf37-af06-4df2-8c74-8d4a18e99df9" providerId="ADAL" clId="{92108ACB-2348-4053-A9CF-5A35F43C6503}" dt="2021-07-30T14:14:41.152" v="1597"/>
          <ac:picMkLst>
            <pc:docMk/>
            <pc:sldMk cId="3202223545" sldId="305"/>
            <ac:picMk id="21" creationId="{ED1D7C86-0229-47CB-89B7-395A4198776B}"/>
          </ac:picMkLst>
        </pc:picChg>
      </pc:sldChg>
      <pc:sldChg chg="addSp delSp modSp add mod">
        <pc:chgData name="Fabio Ganassin" userId="991fcf37-af06-4df2-8c74-8d4a18e99df9" providerId="ADAL" clId="{92108ACB-2348-4053-A9CF-5A35F43C6503}" dt="2021-08-02T09:11:01.907" v="11354" actId="14100"/>
        <pc:sldMkLst>
          <pc:docMk/>
          <pc:sldMk cId="393076265" sldId="306"/>
        </pc:sldMkLst>
        <pc:spChg chg="mod">
          <ac:chgData name="Fabio Ganassin" userId="991fcf37-af06-4df2-8c74-8d4a18e99df9" providerId="ADAL" clId="{92108ACB-2348-4053-A9CF-5A35F43C6503}" dt="2021-08-02T05:16:09.989" v="5351"/>
          <ac:spMkLst>
            <pc:docMk/>
            <pc:sldMk cId="393076265" sldId="306"/>
            <ac:spMk id="3" creationId="{A4D07B6A-D6A4-2949-AB49-763E9F93A504}"/>
          </ac:spMkLst>
        </pc:spChg>
        <pc:spChg chg="mod">
          <ac:chgData name="Fabio Ganassin" userId="991fcf37-af06-4df2-8c74-8d4a18e99df9" providerId="ADAL" clId="{92108ACB-2348-4053-A9CF-5A35F43C6503}" dt="2021-08-02T05:10:07.456" v="5014" actId="20577"/>
          <ac:spMkLst>
            <pc:docMk/>
            <pc:sldMk cId="393076265" sldId="306"/>
            <ac:spMk id="6" creationId="{F432EC35-4CE7-6D40-B598-B17B65820021}"/>
          </ac:spMkLst>
        </pc:spChg>
        <pc:spChg chg="mod">
          <ac:chgData name="Fabio Ganassin" userId="991fcf37-af06-4df2-8c74-8d4a18e99df9" providerId="ADAL" clId="{92108ACB-2348-4053-A9CF-5A35F43C6503}" dt="2021-08-02T05:15:53.382" v="5350" actId="108"/>
          <ac:spMkLst>
            <pc:docMk/>
            <pc:sldMk cId="393076265" sldId="306"/>
            <ac:spMk id="18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8-02T09:09:03.285" v="11321" actId="6549"/>
          <ac:spMkLst>
            <pc:docMk/>
            <pc:sldMk cId="393076265" sldId="306"/>
            <ac:spMk id="22" creationId="{C07977B3-45BB-4C60-AF85-6E0A6FD56505}"/>
          </ac:spMkLst>
        </pc:spChg>
        <pc:spChg chg="mod">
          <ac:chgData name="Fabio Ganassin" userId="991fcf37-af06-4df2-8c74-8d4a18e99df9" providerId="ADAL" clId="{92108ACB-2348-4053-A9CF-5A35F43C6503}" dt="2021-08-02T09:11:01.907" v="11354" actId="14100"/>
          <ac:spMkLst>
            <pc:docMk/>
            <pc:sldMk cId="393076265" sldId="306"/>
            <ac:spMk id="23" creationId="{F432EC35-4CE7-6D40-B598-B17B65820021}"/>
          </ac:spMkLst>
        </pc:spChg>
        <pc:spChg chg="mod">
          <ac:chgData name="Fabio Ganassin" userId="991fcf37-af06-4df2-8c74-8d4a18e99df9" providerId="ADAL" clId="{92108ACB-2348-4053-A9CF-5A35F43C6503}" dt="2021-08-02T05:09:53.189" v="4982" actId="14100"/>
          <ac:spMkLst>
            <pc:docMk/>
            <pc:sldMk cId="393076265" sldId="306"/>
            <ac:spMk id="24" creationId="{20C0FA19-1D3E-7943-B0A8-EF7AB7489651}"/>
          </ac:spMkLst>
        </pc:spChg>
        <pc:spChg chg="add mod">
          <ac:chgData name="Fabio Ganassin" userId="991fcf37-af06-4df2-8c74-8d4a18e99df9" providerId="ADAL" clId="{92108ACB-2348-4053-A9CF-5A35F43C6503}" dt="2021-08-02T05:21:32.452" v="5463" actId="20577"/>
          <ac:spMkLst>
            <pc:docMk/>
            <pc:sldMk cId="393076265" sldId="306"/>
            <ac:spMk id="36" creationId="{DD7B5288-72C6-4133-AA9C-502634115E9C}"/>
          </ac:spMkLst>
        </pc:spChg>
        <pc:picChg chg="del">
          <ac:chgData name="Fabio Ganassin" userId="991fcf37-af06-4df2-8c74-8d4a18e99df9" providerId="ADAL" clId="{92108ACB-2348-4053-A9CF-5A35F43C6503}" dt="2021-08-02T04:52:44.803" v="2965" actId="478"/>
          <ac:picMkLst>
            <pc:docMk/>
            <pc:sldMk cId="393076265" sldId="306"/>
            <ac:picMk id="32" creationId="{4EF6DDD1-C863-414F-99E0-50C3CE554956}"/>
          </ac:picMkLst>
        </pc:picChg>
      </pc:sldChg>
      <pc:sldChg chg="add del">
        <pc:chgData name="Fabio Ganassin" userId="991fcf37-af06-4df2-8c74-8d4a18e99df9" providerId="ADAL" clId="{92108ACB-2348-4053-A9CF-5A35F43C6503}" dt="2021-07-30T14:14:35.375" v="1594"/>
        <pc:sldMkLst>
          <pc:docMk/>
          <pc:sldMk cId="2695322850" sldId="306"/>
        </pc:sldMkLst>
      </pc:sldChg>
      <pc:sldChg chg="delSp modSp add del mod ord">
        <pc:chgData name="Fabio Ganassin" userId="991fcf37-af06-4df2-8c74-8d4a18e99df9" providerId="ADAL" clId="{92108ACB-2348-4053-A9CF-5A35F43C6503}" dt="2021-08-02T09:02:41.620" v="11287" actId="47"/>
        <pc:sldMkLst>
          <pc:docMk/>
          <pc:sldMk cId="2805513605" sldId="307"/>
        </pc:sldMkLst>
        <pc:spChg chg="mod">
          <ac:chgData name="Fabio Ganassin" userId="991fcf37-af06-4df2-8c74-8d4a18e99df9" providerId="ADAL" clId="{92108ACB-2348-4053-A9CF-5A35F43C6503}" dt="2021-08-02T05:17:07.072" v="5362" actId="108"/>
          <ac:spMkLst>
            <pc:docMk/>
            <pc:sldMk cId="2805513605" sldId="307"/>
            <ac:spMk id="3" creationId="{A4D07B6A-D6A4-2949-AB49-763E9F93A504}"/>
          </ac:spMkLst>
        </pc:spChg>
        <pc:spChg chg="del">
          <ac:chgData name="Fabio Ganassin" userId="991fcf37-af06-4df2-8c74-8d4a18e99df9" providerId="ADAL" clId="{92108ACB-2348-4053-A9CF-5A35F43C6503}" dt="2021-08-02T05:16:21.924" v="5357" actId="478"/>
          <ac:spMkLst>
            <pc:docMk/>
            <pc:sldMk cId="2805513605" sldId="307"/>
            <ac:spMk id="6" creationId="{B13D9D0C-958D-42A3-B899-2FF89ED2D543}"/>
          </ac:spMkLst>
        </pc:spChg>
        <pc:spChg chg="mod">
          <ac:chgData name="Fabio Ganassin" userId="991fcf37-af06-4df2-8c74-8d4a18e99df9" providerId="ADAL" clId="{92108ACB-2348-4053-A9CF-5A35F43C6503}" dt="2021-08-02T09:02:17.067" v="11286" actId="20577"/>
          <ac:spMkLst>
            <pc:docMk/>
            <pc:sldMk cId="2805513605" sldId="307"/>
            <ac:spMk id="24" creationId="{20C0FA19-1D3E-7943-B0A8-EF7AB7489651}"/>
          </ac:spMkLst>
        </pc:spChg>
        <pc:picChg chg="del">
          <ac:chgData name="Fabio Ganassin" userId="991fcf37-af06-4df2-8c74-8d4a18e99df9" providerId="ADAL" clId="{92108ACB-2348-4053-A9CF-5A35F43C6503}" dt="2021-08-02T05:16:19.003" v="5352" actId="478"/>
          <ac:picMkLst>
            <pc:docMk/>
            <pc:sldMk cId="2805513605" sldId="307"/>
            <ac:picMk id="2" creationId="{EC027F6D-6E48-4CCF-A7AA-DB8899875D5F}"/>
          </ac:picMkLst>
        </pc:picChg>
        <pc:picChg chg="del">
          <ac:chgData name="Fabio Ganassin" userId="991fcf37-af06-4df2-8c74-8d4a18e99df9" providerId="ADAL" clId="{92108ACB-2348-4053-A9CF-5A35F43C6503}" dt="2021-08-02T05:16:20.811" v="5356" actId="478"/>
          <ac:picMkLst>
            <pc:docMk/>
            <pc:sldMk cId="2805513605" sldId="307"/>
            <ac:picMk id="4" creationId="{BD2F2161-3DD2-4B2A-880C-5E04FBF014D5}"/>
          </ac:picMkLst>
        </pc:picChg>
        <pc:picChg chg="del">
          <ac:chgData name="Fabio Ganassin" userId="991fcf37-af06-4df2-8c74-8d4a18e99df9" providerId="ADAL" clId="{92108ACB-2348-4053-A9CF-5A35F43C6503}" dt="2021-08-02T05:16:19.959" v="5354" actId="478"/>
          <ac:picMkLst>
            <pc:docMk/>
            <pc:sldMk cId="2805513605" sldId="307"/>
            <ac:picMk id="8" creationId="{5C9DEBD5-EDB3-4B4A-8340-23CE17A8150D}"/>
          </ac:picMkLst>
        </pc:picChg>
        <pc:picChg chg="del">
          <ac:chgData name="Fabio Ganassin" userId="991fcf37-af06-4df2-8c74-8d4a18e99df9" providerId="ADAL" clId="{92108ACB-2348-4053-A9CF-5A35F43C6503}" dt="2021-08-02T05:16:19.550" v="5353" actId="478"/>
          <ac:picMkLst>
            <pc:docMk/>
            <pc:sldMk cId="2805513605" sldId="307"/>
            <ac:picMk id="10" creationId="{053E6188-8405-4D93-A5B7-17D0D395C647}"/>
          </ac:picMkLst>
        </pc:picChg>
        <pc:picChg chg="del">
          <ac:chgData name="Fabio Ganassin" userId="991fcf37-af06-4df2-8c74-8d4a18e99df9" providerId="ADAL" clId="{92108ACB-2348-4053-A9CF-5A35F43C6503}" dt="2021-08-02T05:16:20.374" v="5355" actId="478"/>
          <ac:picMkLst>
            <pc:docMk/>
            <pc:sldMk cId="2805513605" sldId="307"/>
            <ac:picMk id="21" creationId="{ED1D7C86-0229-47CB-89B7-395A4198776B}"/>
          </ac:picMkLst>
        </pc:picChg>
      </pc:sldChg>
      <pc:sldChg chg="addSp delSp modSp add mod setBg">
        <pc:chgData name="Fabio Ganassin" userId="991fcf37-af06-4df2-8c74-8d4a18e99df9" providerId="ADAL" clId="{92108ACB-2348-4053-A9CF-5A35F43C6503}" dt="2021-08-02T09:25:16.953" v="11399" actId="478"/>
        <pc:sldMkLst>
          <pc:docMk/>
          <pc:sldMk cId="1616557301" sldId="308"/>
        </pc:sldMkLst>
        <pc:spChg chg="add del mod">
          <ac:chgData name="Fabio Ganassin" userId="991fcf37-af06-4df2-8c74-8d4a18e99df9" providerId="ADAL" clId="{92108ACB-2348-4053-A9CF-5A35F43C6503}" dt="2021-08-02T05:20:14.466" v="5418" actId="478"/>
          <ac:spMkLst>
            <pc:docMk/>
            <pc:sldMk cId="1616557301" sldId="308"/>
            <ac:spMk id="2" creationId="{B9F8AE68-5957-45D2-AC13-7258929D41F0}"/>
          </ac:spMkLst>
        </pc:spChg>
        <pc:spChg chg="mod">
          <ac:chgData name="Fabio Ganassin" userId="991fcf37-af06-4df2-8c74-8d4a18e99df9" providerId="ADAL" clId="{92108ACB-2348-4053-A9CF-5A35F43C6503}" dt="2021-08-02T05:19:19.331" v="5407"/>
          <ac:spMkLst>
            <pc:docMk/>
            <pc:sldMk cId="1616557301" sldId="308"/>
            <ac:spMk id="3" creationId="{A4D07B6A-D6A4-2949-AB49-763E9F93A504}"/>
          </ac:spMkLst>
        </pc:spChg>
        <pc:spChg chg="add del mod">
          <ac:chgData name="Fabio Ganassin" userId="991fcf37-af06-4df2-8c74-8d4a18e99df9" providerId="ADAL" clId="{92108ACB-2348-4053-A9CF-5A35F43C6503}" dt="2021-08-02T07:23:16.938" v="9941" actId="478"/>
          <ac:spMkLst>
            <pc:docMk/>
            <pc:sldMk cId="1616557301" sldId="308"/>
            <ac:spMk id="4" creationId="{628E0C06-94C2-4F84-B892-B0D47A2C2A09}"/>
          </ac:spMkLst>
        </pc:spChg>
        <pc:spChg chg="mod">
          <ac:chgData name="Fabio Ganassin" userId="991fcf37-af06-4df2-8c74-8d4a18e99df9" providerId="ADAL" clId="{92108ACB-2348-4053-A9CF-5A35F43C6503}" dt="2021-08-02T09:20:18.397" v="11367" actId="1076"/>
          <ac:spMkLst>
            <pc:docMk/>
            <pc:sldMk cId="1616557301" sldId="308"/>
            <ac:spMk id="24" creationId="{20C0FA19-1D3E-7943-B0A8-EF7AB7489651}"/>
          </ac:spMkLst>
        </pc:spChg>
        <pc:spChg chg="del">
          <ac:chgData name="Fabio Ganassin" userId="991fcf37-af06-4df2-8c74-8d4a18e99df9" providerId="ADAL" clId="{92108ACB-2348-4053-A9CF-5A35F43C6503}" dt="2021-08-02T09:20:46.890" v="11373" actId="478"/>
          <ac:spMkLst>
            <pc:docMk/>
            <pc:sldMk cId="1616557301" sldId="308"/>
            <ac:spMk id="31" creationId="{00000000-0000-0000-0000-000000000000}"/>
          </ac:spMkLst>
        </pc:spChg>
        <pc:spChg chg="add del">
          <ac:chgData name="Fabio Ganassin" userId="991fcf37-af06-4df2-8c74-8d4a18e99df9" providerId="ADAL" clId="{92108ACB-2348-4053-A9CF-5A35F43C6503}" dt="2021-08-02T07:23:16.186" v="9940" actId="478"/>
          <ac:spMkLst>
            <pc:docMk/>
            <pc:sldMk cId="1616557301" sldId="308"/>
            <ac:spMk id="37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9:20:51.584" v="11374" actId="1076"/>
          <ac:spMkLst>
            <pc:docMk/>
            <pc:sldMk cId="1616557301" sldId="308"/>
            <ac:spMk id="38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5:20:39.538" v="5435" actId="20577"/>
          <ac:spMkLst>
            <pc:docMk/>
            <pc:sldMk cId="1616557301" sldId="308"/>
            <ac:spMk id="42" creationId="{952769E6-A92F-5547-8418-F2DC5B0964B6}"/>
          </ac:spMkLst>
        </pc:spChg>
        <pc:spChg chg="add del mod">
          <ac:chgData name="Fabio Ganassin" userId="991fcf37-af06-4df2-8c74-8d4a18e99df9" providerId="ADAL" clId="{92108ACB-2348-4053-A9CF-5A35F43C6503}" dt="2021-08-02T07:23:00.794" v="9936" actId="478"/>
          <ac:spMkLst>
            <pc:docMk/>
            <pc:sldMk cId="1616557301" sldId="308"/>
            <ac:spMk id="43" creationId="{4F628677-5769-49D1-899A-82FE2E69BA5B}"/>
          </ac:spMkLst>
        </pc:spChg>
        <pc:spChg chg="add del mod">
          <ac:chgData name="Fabio Ganassin" userId="991fcf37-af06-4df2-8c74-8d4a18e99df9" providerId="ADAL" clId="{92108ACB-2348-4053-A9CF-5A35F43C6503}" dt="2021-08-02T05:21:06.357" v="5448" actId="478"/>
          <ac:spMkLst>
            <pc:docMk/>
            <pc:sldMk cId="1616557301" sldId="308"/>
            <ac:spMk id="48" creationId="{6A18BF15-83D1-4D8F-8FB2-51DA59FCA7EA}"/>
          </ac:spMkLst>
        </pc:spChg>
        <pc:spChg chg="add mod">
          <ac:chgData name="Fabio Ganassin" userId="991fcf37-af06-4df2-8c74-8d4a18e99df9" providerId="ADAL" clId="{92108ACB-2348-4053-A9CF-5A35F43C6503}" dt="2021-08-02T09:03:04.863" v="11288"/>
          <ac:spMkLst>
            <pc:docMk/>
            <pc:sldMk cId="1616557301" sldId="308"/>
            <ac:spMk id="49" creationId="{200419E8-6B53-401B-9821-54E2AE086CC4}"/>
          </ac:spMkLst>
        </pc:spChg>
        <pc:spChg chg="add mod">
          <ac:chgData name="Fabio Ganassin" userId="991fcf37-af06-4df2-8c74-8d4a18e99df9" providerId="ADAL" clId="{92108ACB-2348-4053-A9CF-5A35F43C6503}" dt="2021-08-02T09:03:04.863" v="11288"/>
          <ac:spMkLst>
            <pc:docMk/>
            <pc:sldMk cId="1616557301" sldId="308"/>
            <ac:spMk id="51" creationId="{B0B5D007-2399-40CD-9093-7FF3D032E7C4}"/>
          </ac:spMkLst>
        </pc:spChg>
        <pc:spChg chg="add del mod">
          <ac:chgData name="Fabio Ganassin" userId="991fcf37-af06-4df2-8c74-8d4a18e99df9" providerId="ADAL" clId="{92108ACB-2348-4053-A9CF-5A35F43C6503}" dt="2021-08-02T09:21:09.036" v="11379" actId="478"/>
          <ac:spMkLst>
            <pc:docMk/>
            <pc:sldMk cId="1616557301" sldId="308"/>
            <ac:spMk id="52" creationId="{9524C109-01D3-44D0-9F62-DC26FE1B78E8}"/>
          </ac:spMkLst>
        </pc:spChg>
        <pc:spChg chg="add del mod">
          <ac:chgData name="Fabio Ganassin" userId="991fcf37-af06-4df2-8c74-8d4a18e99df9" providerId="ADAL" clId="{92108ACB-2348-4053-A9CF-5A35F43C6503}" dt="2021-08-02T09:25:16.953" v="11399" actId="478"/>
          <ac:spMkLst>
            <pc:docMk/>
            <pc:sldMk cId="1616557301" sldId="308"/>
            <ac:spMk id="54" creationId="{F440AD20-6A8A-4636-9AAA-69FEE3C5E6D0}"/>
          </ac:spMkLst>
        </pc:spChg>
        <pc:spChg chg="add del mod">
          <ac:chgData name="Fabio Ganassin" userId="991fcf37-af06-4df2-8c74-8d4a18e99df9" providerId="ADAL" clId="{92108ACB-2348-4053-A9CF-5A35F43C6503}" dt="2021-08-02T09:25:16.612" v="11398" actId="478"/>
          <ac:spMkLst>
            <pc:docMk/>
            <pc:sldMk cId="1616557301" sldId="308"/>
            <ac:spMk id="55" creationId="{B2356138-94D1-41C1-83AB-B46302132AD2}"/>
          </ac:spMkLst>
        </pc:spChg>
        <pc:picChg chg="add del">
          <ac:chgData name="Fabio Ganassin" userId="991fcf37-af06-4df2-8c74-8d4a18e99df9" providerId="ADAL" clId="{92108ACB-2348-4053-A9CF-5A35F43C6503}" dt="2021-08-02T07:25:12.598" v="9945" actId="478"/>
          <ac:picMkLst>
            <pc:docMk/>
            <pc:sldMk cId="1616557301" sldId="308"/>
            <ac:picMk id="6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5:19:30.874" v="5408" actId="478"/>
          <ac:picMkLst>
            <pc:docMk/>
            <pc:sldMk cId="1616557301" sldId="308"/>
            <ac:picMk id="7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5:19:31.398" v="5409" actId="478"/>
          <ac:picMkLst>
            <pc:docMk/>
            <pc:sldMk cId="1616557301" sldId="308"/>
            <ac:picMk id="8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7:23:01.953" v="9937" actId="478"/>
          <ac:picMkLst>
            <pc:docMk/>
            <pc:sldMk cId="1616557301" sldId="308"/>
            <ac:picMk id="10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9:20:46.361" v="11372" actId="478"/>
          <ac:picMkLst>
            <pc:docMk/>
            <pc:sldMk cId="1616557301" sldId="308"/>
            <ac:picMk id="11" creationId="{00000000-0000-0000-0000-000000000000}"/>
          </ac:picMkLst>
        </pc:picChg>
        <pc:picChg chg="mod">
          <ac:chgData name="Fabio Ganassin" userId="991fcf37-af06-4df2-8c74-8d4a18e99df9" providerId="ADAL" clId="{92108ACB-2348-4053-A9CF-5A35F43C6503}" dt="2021-08-02T09:20:51.584" v="11374" actId="1076"/>
          <ac:picMkLst>
            <pc:docMk/>
            <pc:sldMk cId="1616557301" sldId="308"/>
            <ac:picMk id="12" creationId="{00000000-0000-0000-0000-000000000000}"/>
          </ac:picMkLst>
        </pc:picChg>
        <pc:picChg chg="del mod">
          <ac:chgData name="Fabio Ganassin" userId="991fcf37-af06-4df2-8c74-8d4a18e99df9" providerId="ADAL" clId="{92108ACB-2348-4053-A9CF-5A35F43C6503}" dt="2021-08-02T09:20:53.388" v="11375" actId="478"/>
          <ac:picMkLst>
            <pc:docMk/>
            <pc:sldMk cId="1616557301" sldId="308"/>
            <ac:picMk id="37" creationId="{004012E0-C009-449C-AD01-AEFB735BB455}"/>
          </ac:picMkLst>
        </pc:picChg>
        <pc:picChg chg="add mod">
          <ac:chgData name="Fabio Ganassin" userId="991fcf37-af06-4df2-8c74-8d4a18e99df9" providerId="ADAL" clId="{92108ACB-2348-4053-A9CF-5A35F43C6503}" dt="2021-08-02T07:23:30.684" v="9943" actId="1076"/>
          <ac:picMkLst>
            <pc:docMk/>
            <pc:sldMk cId="1616557301" sldId="308"/>
            <ac:picMk id="48" creationId="{D673DE45-0FD6-4592-8AFB-BD758AFF4F78}"/>
          </ac:picMkLst>
        </pc:picChg>
        <pc:picChg chg="add mod">
          <ac:chgData name="Fabio Ganassin" userId="991fcf37-af06-4df2-8c74-8d4a18e99df9" providerId="ADAL" clId="{92108ACB-2348-4053-A9CF-5A35F43C6503}" dt="2021-08-02T09:03:04.863" v="11288"/>
          <ac:picMkLst>
            <pc:docMk/>
            <pc:sldMk cId="1616557301" sldId="308"/>
            <ac:picMk id="50" creationId="{39108306-B4A3-4548-869D-CC6C1843CBF3}"/>
          </ac:picMkLst>
        </pc:picChg>
        <pc:picChg chg="add del mod">
          <ac:chgData name="Fabio Ganassin" userId="991fcf37-af06-4df2-8c74-8d4a18e99df9" providerId="ADAL" clId="{92108ACB-2348-4053-A9CF-5A35F43C6503}" dt="2021-08-02T09:21:09.036" v="11379" actId="478"/>
          <ac:picMkLst>
            <pc:docMk/>
            <pc:sldMk cId="1616557301" sldId="308"/>
            <ac:picMk id="53" creationId="{04220BB0-FA7F-49D3-B828-FDC2F1B44274}"/>
          </ac:picMkLst>
        </pc:picChg>
        <pc:picChg chg="add mod">
          <ac:chgData name="Fabio Ganassin" userId="991fcf37-af06-4df2-8c74-8d4a18e99df9" providerId="ADAL" clId="{92108ACB-2348-4053-A9CF-5A35F43C6503}" dt="2021-08-02T09:20:38.828" v="11371" actId="1076"/>
          <ac:picMkLst>
            <pc:docMk/>
            <pc:sldMk cId="1616557301" sldId="308"/>
            <ac:picMk id="4098" creationId="{E952E514-3022-4186-B0C4-F38752646D00}"/>
          </ac:picMkLst>
        </pc:picChg>
      </pc:sldChg>
      <pc:sldChg chg="addSp delSp modSp add mod setBg">
        <pc:chgData name="Fabio Ganassin" userId="991fcf37-af06-4df2-8c74-8d4a18e99df9" providerId="ADAL" clId="{92108ACB-2348-4053-A9CF-5A35F43C6503}" dt="2021-08-02T07:20:18.707" v="9933" actId="33524"/>
        <pc:sldMkLst>
          <pc:docMk/>
          <pc:sldMk cId="756895939" sldId="309"/>
        </pc:sldMkLst>
        <pc:spChg chg="mod">
          <ac:chgData name="Fabio Ganassin" userId="991fcf37-af06-4df2-8c74-8d4a18e99df9" providerId="ADAL" clId="{92108ACB-2348-4053-A9CF-5A35F43C6503}" dt="2021-08-02T05:23:55.090" v="5489" actId="108"/>
          <ac:spMkLst>
            <pc:docMk/>
            <pc:sldMk cId="756895939" sldId="309"/>
            <ac:spMk id="3" creationId="{A4D07B6A-D6A4-2949-AB49-763E9F93A504}"/>
          </ac:spMkLst>
        </pc:spChg>
        <pc:spChg chg="mod">
          <ac:chgData name="Fabio Ganassin" userId="991fcf37-af06-4df2-8c74-8d4a18e99df9" providerId="ADAL" clId="{92108ACB-2348-4053-A9CF-5A35F43C6503}" dt="2021-08-02T07:16:11.506" v="9611" actId="1036"/>
          <ac:spMkLst>
            <pc:docMk/>
            <pc:sldMk cId="756895939" sldId="309"/>
            <ac:spMk id="7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7:20:18.707" v="9933" actId="33524"/>
          <ac:spMkLst>
            <pc:docMk/>
            <pc:sldMk cId="756895939" sldId="309"/>
            <ac:spMk id="24" creationId="{20C0FA19-1D3E-7943-B0A8-EF7AB7489651}"/>
          </ac:spMkLst>
        </pc:spChg>
        <pc:spChg chg="mod">
          <ac:chgData name="Fabio Ganassin" userId="991fcf37-af06-4df2-8c74-8d4a18e99df9" providerId="ADAL" clId="{92108ACB-2348-4053-A9CF-5A35F43C6503}" dt="2021-08-02T07:16:11.506" v="9611" actId="1036"/>
          <ac:spMkLst>
            <pc:docMk/>
            <pc:sldMk cId="756895939" sldId="309"/>
            <ac:spMk id="30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7:16:11.506" v="9611" actId="1036"/>
          <ac:spMkLst>
            <pc:docMk/>
            <pc:sldMk cId="756895939" sldId="309"/>
            <ac:spMk id="31" creationId="{00000000-0000-0000-0000-000000000000}"/>
          </ac:spMkLst>
        </pc:spChg>
        <pc:picChg chg="del">
          <ac:chgData name="Fabio Ganassin" userId="991fcf37-af06-4df2-8c74-8d4a18e99df9" providerId="ADAL" clId="{92108ACB-2348-4053-A9CF-5A35F43C6503}" dt="2021-08-02T05:22:34.130" v="5477" actId="478"/>
          <ac:picMkLst>
            <pc:docMk/>
            <pc:sldMk cId="756895939" sldId="309"/>
            <ac:picMk id="2" creationId="{4D29D312-2D8F-4CAA-8006-A150D762DB21}"/>
          </ac:picMkLst>
        </pc:picChg>
        <pc:picChg chg="del">
          <ac:chgData name="Fabio Ganassin" userId="991fcf37-af06-4df2-8c74-8d4a18e99df9" providerId="ADAL" clId="{92108ACB-2348-4053-A9CF-5A35F43C6503}" dt="2021-08-02T05:22:34.558" v="5478" actId="478"/>
          <ac:picMkLst>
            <pc:docMk/>
            <pc:sldMk cId="756895939" sldId="309"/>
            <ac:picMk id="4" creationId="{0F6C6942-A664-4328-B86B-B84C74CCC2FA}"/>
          </ac:picMkLst>
        </pc:picChg>
        <pc:picChg chg="del">
          <ac:chgData name="Fabio Ganassin" userId="991fcf37-af06-4df2-8c74-8d4a18e99df9" providerId="ADAL" clId="{92108ACB-2348-4053-A9CF-5A35F43C6503}" dt="2021-08-02T05:22:35.139" v="5479" actId="478"/>
          <ac:picMkLst>
            <pc:docMk/>
            <pc:sldMk cId="756895939" sldId="309"/>
            <ac:picMk id="5" creationId="{4DA5677C-AEFE-4C2C-B5FD-C1A755E547D1}"/>
          </ac:picMkLst>
        </pc:picChg>
        <pc:picChg chg="add mod modCrop">
          <ac:chgData name="Fabio Ganassin" userId="991fcf37-af06-4df2-8c74-8d4a18e99df9" providerId="ADAL" clId="{92108ACB-2348-4053-A9CF-5A35F43C6503}" dt="2021-08-02T07:16:11.506" v="9611" actId="1036"/>
          <ac:picMkLst>
            <pc:docMk/>
            <pc:sldMk cId="756895939" sldId="309"/>
            <ac:picMk id="6" creationId="{68825843-F5E7-45FD-A8B3-0C5EDD9AB83A}"/>
          </ac:picMkLst>
        </pc:picChg>
        <pc:picChg chg="add mod modCrop">
          <ac:chgData name="Fabio Ganassin" userId="991fcf37-af06-4df2-8c74-8d4a18e99df9" providerId="ADAL" clId="{92108ACB-2348-4053-A9CF-5A35F43C6503}" dt="2021-08-02T07:16:11.506" v="9611" actId="1036"/>
          <ac:picMkLst>
            <pc:docMk/>
            <pc:sldMk cId="756895939" sldId="309"/>
            <ac:picMk id="8" creationId="{076AB238-1E4A-460E-93B0-5B47491DDF1C}"/>
          </ac:picMkLst>
        </pc:picChg>
        <pc:picChg chg="add mod">
          <ac:chgData name="Fabio Ganassin" userId="991fcf37-af06-4df2-8c74-8d4a18e99df9" providerId="ADAL" clId="{92108ACB-2348-4053-A9CF-5A35F43C6503}" dt="2021-08-02T07:16:11.506" v="9611" actId="1036"/>
          <ac:picMkLst>
            <pc:docMk/>
            <pc:sldMk cId="756895939" sldId="309"/>
            <ac:picMk id="9" creationId="{AEC5FEAB-8446-45D0-846E-3276B1E88F91}"/>
          </ac:picMkLst>
        </pc:picChg>
      </pc:sldChg>
      <pc:sldChg chg="addSp delSp modSp add mod setBg">
        <pc:chgData name="Fabio Ganassin" userId="991fcf37-af06-4df2-8c74-8d4a18e99df9" providerId="ADAL" clId="{92108ACB-2348-4053-A9CF-5A35F43C6503}" dt="2021-08-02T08:54:44.031" v="11247" actId="20577"/>
        <pc:sldMkLst>
          <pc:docMk/>
          <pc:sldMk cId="657359204" sldId="310"/>
        </pc:sldMkLst>
        <pc:spChg chg="add del mod">
          <ac:chgData name="Fabio Ganassin" userId="991fcf37-af06-4df2-8c74-8d4a18e99df9" providerId="ADAL" clId="{92108ACB-2348-4053-A9CF-5A35F43C6503}" dt="2021-08-02T07:25:22.332" v="9948" actId="478"/>
          <ac:spMkLst>
            <pc:docMk/>
            <pc:sldMk cId="657359204" sldId="310"/>
            <ac:spMk id="2" creationId="{CF9397FB-73ED-4491-9739-9A1381FBF4AE}"/>
          </ac:spMkLst>
        </pc:spChg>
        <pc:spChg chg="mod">
          <ac:chgData name="Fabio Ganassin" userId="991fcf37-af06-4df2-8c74-8d4a18e99df9" providerId="ADAL" clId="{92108ACB-2348-4053-A9CF-5A35F43C6503}" dt="2021-08-02T05:26:41.244" v="5514" actId="108"/>
          <ac:spMkLst>
            <pc:docMk/>
            <pc:sldMk cId="657359204" sldId="310"/>
            <ac:spMk id="3" creationId="{A4D07B6A-D6A4-2949-AB49-763E9F93A504}"/>
          </ac:spMkLst>
        </pc:spChg>
        <pc:spChg chg="del">
          <ac:chgData name="Fabio Ganassin" userId="991fcf37-af06-4df2-8c74-8d4a18e99df9" providerId="ADAL" clId="{92108ACB-2348-4053-A9CF-5A35F43C6503}" dt="2021-08-02T07:26:27.067" v="9954" actId="478"/>
          <ac:spMkLst>
            <pc:docMk/>
            <pc:sldMk cId="657359204" sldId="310"/>
            <ac:spMk id="31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5:27:19.948" v="5518" actId="6549"/>
          <ac:spMkLst>
            <pc:docMk/>
            <pc:sldMk cId="657359204" sldId="310"/>
            <ac:spMk id="33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8-02T08:53:40.344" v="11195" actId="1076"/>
          <ac:spMkLst>
            <pc:docMk/>
            <pc:sldMk cId="657359204" sldId="310"/>
            <ac:spMk id="34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8-02T08:53:32.485" v="11193" actId="20577"/>
          <ac:spMkLst>
            <pc:docMk/>
            <pc:sldMk cId="657359204" sldId="310"/>
            <ac:spMk id="35" creationId="{952769E6-A92F-5547-8418-F2DC5B0964B6}"/>
          </ac:spMkLst>
        </pc:spChg>
        <pc:spChg chg="del">
          <ac:chgData name="Fabio Ganassin" userId="991fcf37-af06-4df2-8c74-8d4a18e99df9" providerId="ADAL" clId="{92108ACB-2348-4053-A9CF-5A35F43C6503}" dt="2021-08-02T07:25:24.374" v="9949" actId="478"/>
          <ac:spMkLst>
            <pc:docMk/>
            <pc:sldMk cId="657359204" sldId="310"/>
            <ac:spMk id="37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8:53:46.628" v="11196" actId="1076"/>
          <ac:spMkLst>
            <pc:docMk/>
            <pc:sldMk cId="657359204" sldId="310"/>
            <ac:spMk id="38" creationId="{00000000-0000-0000-0000-000000000000}"/>
          </ac:spMkLst>
        </pc:spChg>
        <pc:spChg chg="mod">
          <ac:chgData name="Fabio Ganassin" userId="991fcf37-af06-4df2-8c74-8d4a18e99df9" providerId="ADAL" clId="{92108ACB-2348-4053-A9CF-5A35F43C6503}" dt="2021-08-02T07:25:46.601" v="9952"/>
          <ac:spMkLst>
            <pc:docMk/>
            <pc:sldMk cId="657359204" sldId="310"/>
            <ac:spMk id="42" creationId="{952769E6-A92F-5547-8418-F2DC5B0964B6}"/>
          </ac:spMkLst>
        </pc:spChg>
        <pc:spChg chg="mod">
          <ac:chgData name="Fabio Ganassin" userId="991fcf37-af06-4df2-8c74-8d4a18e99df9" providerId="ADAL" clId="{92108ACB-2348-4053-A9CF-5A35F43C6503}" dt="2021-08-02T08:53:54.999" v="11213" actId="1036"/>
          <ac:spMkLst>
            <pc:docMk/>
            <pc:sldMk cId="657359204" sldId="310"/>
            <ac:spMk id="44" creationId="{20C0FA19-1D3E-7943-B0A8-EF7AB7489651}"/>
          </ac:spMkLst>
        </pc:spChg>
        <pc:spChg chg="add mod">
          <ac:chgData name="Fabio Ganassin" userId="991fcf37-af06-4df2-8c74-8d4a18e99df9" providerId="ADAL" clId="{92108ACB-2348-4053-A9CF-5A35F43C6503}" dt="2021-08-02T08:54:27.582" v="11218" actId="1076"/>
          <ac:spMkLst>
            <pc:docMk/>
            <pc:sldMk cId="657359204" sldId="310"/>
            <ac:spMk id="48" creationId="{2ED43352-D685-41C9-BC1C-D7FFB0BAD5E9}"/>
          </ac:spMkLst>
        </pc:spChg>
        <pc:spChg chg="add mod">
          <ac:chgData name="Fabio Ganassin" userId="991fcf37-af06-4df2-8c74-8d4a18e99df9" providerId="ADAL" clId="{92108ACB-2348-4053-A9CF-5A35F43C6503}" dt="2021-08-02T08:54:44.031" v="11247" actId="20577"/>
          <ac:spMkLst>
            <pc:docMk/>
            <pc:sldMk cId="657359204" sldId="310"/>
            <ac:spMk id="50" creationId="{953A00A8-4BA6-468B-80C7-DFFC556CA48A}"/>
          </ac:spMkLst>
        </pc:spChg>
        <pc:grpChg chg="mod">
          <ac:chgData name="Fabio Ganassin" userId="991fcf37-af06-4df2-8c74-8d4a18e99df9" providerId="ADAL" clId="{92108ACB-2348-4053-A9CF-5A35F43C6503}" dt="2021-08-02T08:53:54.999" v="11213" actId="1036"/>
          <ac:grpSpMkLst>
            <pc:docMk/>
            <pc:sldMk cId="657359204" sldId="310"/>
            <ac:grpSpMk id="45" creationId="{D3FCAE03-61F3-084F-9B07-671CD44C618C}"/>
          </ac:grpSpMkLst>
        </pc:grpChg>
        <pc:picChg chg="add mod modCrop">
          <ac:chgData name="Fabio Ganassin" userId="991fcf37-af06-4df2-8c74-8d4a18e99df9" providerId="ADAL" clId="{92108ACB-2348-4053-A9CF-5A35F43C6503}" dt="2021-08-02T08:53:25.184" v="11178" actId="1076"/>
          <ac:picMkLst>
            <pc:docMk/>
            <pc:sldMk cId="657359204" sldId="310"/>
            <ac:picMk id="4" creationId="{7A05106E-2DD5-4580-9237-E2D6BE95C6FC}"/>
          </ac:picMkLst>
        </pc:picChg>
        <pc:picChg chg="del">
          <ac:chgData name="Fabio Ganassin" userId="991fcf37-af06-4df2-8c74-8d4a18e99df9" providerId="ADAL" clId="{92108ACB-2348-4053-A9CF-5A35F43C6503}" dt="2021-08-02T05:26:45.674" v="5515" actId="478"/>
          <ac:picMkLst>
            <pc:docMk/>
            <pc:sldMk cId="657359204" sldId="310"/>
            <ac:picMk id="7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5:26:46.059" v="5516" actId="478"/>
          <ac:picMkLst>
            <pc:docMk/>
            <pc:sldMk cId="657359204" sldId="310"/>
            <ac:picMk id="8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5:27:03.176" v="5517" actId="478"/>
          <ac:picMkLst>
            <pc:docMk/>
            <pc:sldMk cId="657359204" sldId="310"/>
            <ac:picMk id="10" creationId="{00000000-0000-0000-0000-000000000000}"/>
          </ac:picMkLst>
        </pc:picChg>
        <pc:picChg chg="del">
          <ac:chgData name="Fabio Ganassin" userId="991fcf37-af06-4df2-8c74-8d4a18e99df9" providerId="ADAL" clId="{92108ACB-2348-4053-A9CF-5A35F43C6503}" dt="2021-08-02T07:26:25.427" v="9953" actId="478"/>
          <ac:picMkLst>
            <pc:docMk/>
            <pc:sldMk cId="657359204" sldId="310"/>
            <ac:picMk id="11" creationId="{00000000-0000-0000-0000-000000000000}"/>
          </ac:picMkLst>
        </pc:picChg>
        <pc:picChg chg="mod">
          <ac:chgData name="Fabio Ganassin" userId="991fcf37-af06-4df2-8c74-8d4a18e99df9" providerId="ADAL" clId="{92108ACB-2348-4053-A9CF-5A35F43C6503}" dt="2021-08-02T08:53:46.628" v="11196" actId="1076"/>
          <ac:picMkLst>
            <pc:docMk/>
            <pc:sldMk cId="657359204" sldId="310"/>
            <ac:picMk id="12" creationId="{00000000-0000-0000-0000-000000000000}"/>
          </ac:picMkLst>
        </pc:picChg>
        <pc:picChg chg="add mod">
          <ac:chgData name="Fabio Ganassin" userId="991fcf37-af06-4df2-8c74-8d4a18e99df9" providerId="ADAL" clId="{92108ACB-2348-4053-A9CF-5A35F43C6503}" dt="2021-08-02T07:25:39.555" v="9951" actId="1076"/>
          <ac:picMkLst>
            <pc:docMk/>
            <pc:sldMk cId="657359204" sldId="310"/>
            <ac:picMk id="43" creationId="{BDA04017-598D-4532-91E9-7F87EBCEBA64}"/>
          </ac:picMkLst>
        </pc:picChg>
        <pc:picChg chg="add mod">
          <ac:chgData name="Fabio Ganassin" userId="991fcf37-af06-4df2-8c74-8d4a18e99df9" providerId="ADAL" clId="{92108ACB-2348-4053-A9CF-5A35F43C6503}" dt="2021-08-02T08:54:27.582" v="11218" actId="1076"/>
          <ac:picMkLst>
            <pc:docMk/>
            <pc:sldMk cId="657359204" sldId="310"/>
            <ac:picMk id="49" creationId="{8C645FA8-6F0D-4635-9F26-A68C216CF17C}"/>
          </ac:picMkLst>
        </pc:picChg>
      </pc:sldChg>
      <pc:sldChg chg="addSp delSp modSp add mod setBg">
        <pc:chgData name="Fabio Ganassin" userId="991fcf37-af06-4df2-8c74-8d4a18e99df9" providerId="ADAL" clId="{92108ACB-2348-4053-A9CF-5A35F43C6503}" dt="2021-08-02T08:39:18.239" v="10861" actId="6549"/>
        <pc:sldMkLst>
          <pc:docMk/>
          <pc:sldMk cId="2332152853" sldId="311"/>
        </pc:sldMkLst>
        <pc:spChg chg="mod">
          <ac:chgData name="Fabio Ganassin" userId="991fcf37-af06-4df2-8c74-8d4a18e99df9" providerId="ADAL" clId="{92108ACB-2348-4053-A9CF-5A35F43C6503}" dt="2021-08-02T05:29:14.714" v="5637" actId="20577"/>
          <ac:spMkLst>
            <pc:docMk/>
            <pc:sldMk cId="2332152853" sldId="311"/>
            <ac:spMk id="3" creationId="{A4D07B6A-D6A4-2949-AB49-763E9F93A504}"/>
          </ac:spMkLst>
        </pc:spChg>
        <pc:spChg chg="add del mod">
          <ac:chgData name="Fabio Ganassin" userId="991fcf37-af06-4df2-8c74-8d4a18e99df9" providerId="ADAL" clId="{92108ACB-2348-4053-A9CF-5A35F43C6503}" dt="2021-08-02T08:22:44.201" v="10318" actId="478"/>
          <ac:spMkLst>
            <pc:docMk/>
            <pc:sldMk cId="2332152853" sldId="311"/>
            <ac:spMk id="4" creationId="{80B262F6-6F14-4B82-813C-57FA60D506B4}"/>
          </ac:spMkLst>
        </pc:spChg>
        <pc:spChg chg="add del mod">
          <ac:chgData name="Fabio Ganassin" userId="991fcf37-af06-4df2-8c74-8d4a18e99df9" providerId="ADAL" clId="{92108ACB-2348-4053-A9CF-5A35F43C6503}" dt="2021-08-02T08:22:42.664" v="10317" actId="478"/>
          <ac:spMkLst>
            <pc:docMk/>
            <pc:sldMk cId="2332152853" sldId="311"/>
            <ac:spMk id="18" creationId="{249B5C74-A2E9-4D7E-B011-70E78D526919}"/>
          </ac:spMkLst>
        </pc:spChg>
        <pc:spChg chg="add del mod">
          <ac:chgData name="Fabio Ganassin" userId="991fcf37-af06-4df2-8c74-8d4a18e99df9" providerId="ADAL" clId="{92108ACB-2348-4053-A9CF-5A35F43C6503}" dt="2021-08-02T08:22:41.858" v="10316" actId="478"/>
          <ac:spMkLst>
            <pc:docMk/>
            <pc:sldMk cId="2332152853" sldId="311"/>
            <ac:spMk id="19" creationId="{EBAA4FA8-3037-4B10-823B-5C482F1F0019}"/>
          </ac:spMkLst>
        </pc:spChg>
        <pc:spChg chg="mod">
          <ac:chgData name="Fabio Ganassin" userId="991fcf37-af06-4df2-8c74-8d4a18e99df9" providerId="ADAL" clId="{92108ACB-2348-4053-A9CF-5A35F43C6503}" dt="2021-08-02T08:39:18.239" v="10861" actId="6549"/>
          <ac:spMkLst>
            <pc:docMk/>
            <pc:sldMk cId="2332152853" sldId="311"/>
            <ac:spMk id="36" creationId="{20C0FA19-1D3E-7943-B0A8-EF7AB7489651}"/>
          </ac:spMkLst>
        </pc:spChg>
        <pc:picChg chg="add del">
          <ac:chgData name="Fabio Ganassin" userId="991fcf37-af06-4df2-8c74-8d4a18e99df9" providerId="ADAL" clId="{92108ACB-2348-4053-A9CF-5A35F43C6503}" dt="2021-08-02T08:23:09.426" v="10320" actId="478"/>
          <ac:picMkLst>
            <pc:docMk/>
            <pc:sldMk cId="2332152853" sldId="311"/>
            <ac:picMk id="5" creationId="{5323052E-C0FD-4294-BA77-AE58B05A13A0}"/>
          </ac:picMkLst>
        </pc:picChg>
        <pc:picChg chg="add mod">
          <ac:chgData name="Fabio Ganassin" userId="991fcf37-af06-4df2-8c74-8d4a18e99df9" providerId="ADAL" clId="{92108ACB-2348-4053-A9CF-5A35F43C6503}" dt="2021-08-02T08:23:17.918" v="10325" actId="1076"/>
          <ac:picMkLst>
            <pc:docMk/>
            <pc:sldMk cId="2332152853" sldId="311"/>
            <ac:picMk id="1026" creationId="{3F453125-84C9-4673-908D-F8FD331A83A0}"/>
          </ac:picMkLst>
        </pc:picChg>
        <pc:picChg chg="del">
          <ac:chgData name="Fabio Ganassin" userId="991fcf37-af06-4df2-8c74-8d4a18e99df9" providerId="ADAL" clId="{92108ACB-2348-4053-A9CF-5A35F43C6503}" dt="2021-08-02T05:28:33.331" v="5626" actId="478"/>
          <ac:picMkLst>
            <pc:docMk/>
            <pc:sldMk cId="2332152853" sldId="311"/>
            <ac:picMk id="1026" creationId="{78BD5A5D-5C41-422A-8CFF-CD2423943A3C}"/>
          </ac:picMkLst>
        </pc:picChg>
        <pc:picChg chg="add mod">
          <ac:chgData name="Fabio Ganassin" userId="991fcf37-af06-4df2-8c74-8d4a18e99df9" providerId="ADAL" clId="{92108ACB-2348-4053-A9CF-5A35F43C6503}" dt="2021-08-02T08:24:24.043" v="10331" actId="14100"/>
          <ac:picMkLst>
            <pc:docMk/>
            <pc:sldMk cId="2332152853" sldId="311"/>
            <ac:picMk id="1028" creationId="{B02562D5-BC72-4749-BA13-7BF4CCD5B065}"/>
          </ac:picMkLst>
        </pc:picChg>
        <pc:picChg chg="del">
          <ac:chgData name="Fabio Ganassin" userId="991fcf37-af06-4df2-8c74-8d4a18e99df9" providerId="ADAL" clId="{92108ACB-2348-4053-A9CF-5A35F43C6503}" dt="2021-08-02T05:28:32.603" v="5625" actId="478"/>
          <ac:picMkLst>
            <pc:docMk/>
            <pc:sldMk cId="2332152853" sldId="311"/>
            <ac:picMk id="1028" creationId="{B4C347E1-E124-484E-BEC1-52701199C017}"/>
          </ac:picMkLst>
        </pc:picChg>
      </pc:sldChg>
      <pc:sldChg chg="addSp delSp modSp new mod">
        <pc:chgData name="Fabio Ganassin" userId="991fcf37-af06-4df2-8c74-8d4a18e99df9" providerId="ADAL" clId="{92108ACB-2348-4053-A9CF-5A35F43C6503}" dt="2021-08-02T09:00:33.080" v="11273" actId="14100"/>
        <pc:sldMkLst>
          <pc:docMk/>
          <pc:sldMk cId="1093690634" sldId="312"/>
        </pc:sldMkLst>
        <pc:spChg chg="add mod">
          <ac:chgData name="Fabio Ganassin" userId="991fcf37-af06-4df2-8c74-8d4a18e99df9" providerId="ADAL" clId="{92108ACB-2348-4053-A9CF-5A35F43C6503}" dt="2021-08-02T05:33:54.923" v="5846" actId="1076"/>
          <ac:spMkLst>
            <pc:docMk/>
            <pc:sldMk cId="1093690634" sldId="312"/>
            <ac:spMk id="2" creationId="{E12BACEE-22F7-41A2-8A58-237E16113051}"/>
          </ac:spMkLst>
        </pc:spChg>
        <pc:spChg chg="add mod">
          <ac:chgData name="Fabio Ganassin" userId="991fcf37-af06-4df2-8c74-8d4a18e99df9" providerId="ADAL" clId="{92108ACB-2348-4053-A9CF-5A35F43C6503}" dt="2021-08-02T05:33:54.923" v="5846" actId="1076"/>
          <ac:spMkLst>
            <pc:docMk/>
            <pc:sldMk cId="1093690634" sldId="312"/>
            <ac:spMk id="4" creationId="{B8CF6613-2C33-403F-9F20-CE26FBCB8C9D}"/>
          </ac:spMkLst>
        </pc:spChg>
        <pc:spChg chg="add mod">
          <ac:chgData name="Fabio Ganassin" userId="991fcf37-af06-4df2-8c74-8d4a18e99df9" providerId="ADAL" clId="{92108ACB-2348-4053-A9CF-5A35F43C6503}" dt="2021-08-02T05:33:54.923" v="5846" actId="1076"/>
          <ac:spMkLst>
            <pc:docMk/>
            <pc:sldMk cId="1093690634" sldId="312"/>
            <ac:spMk id="6" creationId="{4AB7DF88-CC1F-46E5-8606-F8AAD4145338}"/>
          </ac:spMkLst>
        </pc:spChg>
        <pc:spChg chg="add del mod">
          <ac:chgData name="Fabio Ganassin" userId="991fcf37-af06-4df2-8c74-8d4a18e99df9" providerId="ADAL" clId="{92108ACB-2348-4053-A9CF-5A35F43C6503}" dt="2021-08-02T08:58:35.478" v="11248" actId="478"/>
          <ac:spMkLst>
            <pc:docMk/>
            <pc:sldMk cId="1093690634" sldId="312"/>
            <ac:spMk id="7" creationId="{A3D08B03-E50D-487F-81EB-BE54617516BB}"/>
          </ac:spMkLst>
        </pc:spChg>
        <pc:spChg chg="add mod">
          <ac:chgData name="Fabio Ganassin" userId="991fcf37-af06-4df2-8c74-8d4a18e99df9" providerId="ADAL" clId="{92108ACB-2348-4053-A9CF-5A35F43C6503}" dt="2021-08-02T05:33:09.883" v="5783" actId="207"/>
          <ac:spMkLst>
            <pc:docMk/>
            <pc:sldMk cId="1093690634" sldId="312"/>
            <ac:spMk id="8" creationId="{80D5FA34-07F6-447B-AE6B-1B41CE139FD0}"/>
          </ac:spMkLst>
        </pc:spChg>
        <pc:spChg chg="add mod">
          <ac:chgData name="Fabio Ganassin" userId="991fcf37-af06-4df2-8c74-8d4a18e99df9" providerId="ADAL" clId="{92108ACB-2348-4053-A9CF-5A35F43C6503}" dt="2021-08-02T05:52:14.947" v="7743" actId="20577"/>
          <ac:spMkLst>
            <pc:docMk/>
            <pc:sldMk cId="1093690634" sldId="312"/>
            <ac:spMk id="9" creationId="{CA4CAF51-9435-44E5-BE6D-AEA3CE5E9A3D}"/>
          </ac:spMkLst>
        </pc:spChg>
        <pc:spChg chg="add del mod">
          <ac:chgData name="Fabio Ganassin" userId="991fcf37-af06-4df2-8c74-8d4a18e99df9" providerId="ADAL" clId="{92108ACB-2348-4053-A9CF-5A35F43C6503}" dt="2021-08-02T07:03:11.335" v="7809" actId="478"/>
          <ac:spMkLst>
            <pc:docMk/>
            <pc:sldMk cId="1093690634" sldId="312"/>
            <ac:spMk id="10" creationId="{CFE7ACEC-DB46-4979-867D-8A41F802B749}"/>
          </ac:spMkLst>
        </pc:spChg>
        <pc:spChg chg="add mod">
          <ac:chgData name="Fabio Ganassin" userId="991fcf37-af06-4df2-8c74-8d4a18e99df9" providerId="ADAL" clId="{92108ACB-2348-4053-A9CF-5A35F43C6503}" dt="2021-08-02T07:03:37.049" v="7824" actId="1076"/>
          <ac:spMkLst>
            <pc:docMk/>
            <pc:sldMk cId="1093690634" sldId="312"/>
            <ac:spMk id="11" creationId="{253EB9C0-38EC-4CCA-B658-0CBDE1D57B98}"/>
          </ac:spMkLst>
        </pc:spChg>
        <pc:spChg chg="add mod">
          <ac:chgData name="Fabio Ganassin" userId="991fcf37-af06-4df2-8c74-8d4a18e99df9" providerId="ADAL" clId="{92108ACB-2348-4053-A9CF-5A35F43C6503}" dt="2021-08-02T07:03:49.812" v="7830" actId="14100"/>
          <ac:spMkLst>
            <pc:docMk/>
            <pc:sldMk cId="1093690634" sldId="312"/>
            <ac:spMk id="12" creationId="{3C482A5E-EF9B-460B-9406-ABD80E0E1883}"/>
          </ac:spMkLst>
        </pc:spChg>
        <pc:spChg chg="add mod">
          <ac:chgData name="Fabio Ganassin" userId="991fcf37-af06-4df2-8c74-8d4a18e99df9" providerId="ADAL" clId="{92108ACB-2348-4053-A9CF-5A35F43C6503}" dt="2021-08-02T07:03:58.808" v="7839" actId="6549"/>
          <ac:spMkLst>
            <pc:docMk/>
            <pc:sldMk cId="1093690634" sldId="312"/>
            <ac:spMk id="13" creationId="{1DE6D380-ED9B-44F8-B4B9-518982F2A35F}"/>
          </ac:spMkLst>
        </pc:spChg>
        <pc:picChg chg="add mod">
          <ac:chgData name="Fabio Ganassin" userId="991fcf37-af06-4df2-8c74-8d4a18e99df9" providerId="ADAL" clId="{92108ACB-2348-4053-A9CF-5A35F43C6503}" dt="2021-08-02T05:33:54.923" v="5846" actId="1076"/>
          <ac:picMkLst>
            <pc:docMk/>
            <pc:sldMk cId="1093690634" sldId="312"/>
            <ac:picMk id="3" creationId="{ECF0DB19-7BAE-4D07-B215-E47D5606BEA2}"/>
          </ac:picMkLst>
        </pc:picChg>
        <pc:picChg chg="add mod">
          <ac:chgData name="Fabio Ganassin" userId="991fcf37-af06-4df2-8c74-8d4a18e99df9" providerId="ADAL" clId="{92108ACB-2348-4053-A9CF-5A35F43C6503}" dt="2021-08-02T05:33:54.923" v="5846" actId="1076"/>
          <ac:picMkLst>
            <pc:docMk/>
            <pc:sldMk cId="1093690634" sldId="312"/>
            <ac:picMk id="5" creationId="{68759E23-D6EA-4849-B232-20B4479E4152}"/>
          </ac:picMkLst>
        </pc:picChg>
        <pc:picChg chg="add mod">
          <ac:chgData name="Fabio Ganassin" userId="991fcf37-af06-4df2-8c74-8d4a18e99df9" providerId="ADAL" clId="{92108ACB-2348-4053-A9CF-5A35F43C6503}" dt="2021-08-02T09:00:33.080" v="11273" actId="14100"/>
          <ac:picMkLst>
            <pc:docMk/>
            <pc:sldMk cId="1093690634" sldId="312"/>
            <ac:picMk id="15" creationId="{C9E7FAE8-ACE8-41A1-BC7A-A2465B8952F7}"/>
          </ac:picMkLst>
        </pc:picChg>
        <pc:picChg chg="add del mod">
          <ac:chgData name="Fabio Ganassin" userId="991fcf37-af06-4df2-8c74-8d4a18e99df9" providerId="ADAL" clId="{92108ACB-2348-4053-A9CF-5A35F43C6503}" dt="2021-08-02T09:00:19.239" v="11270" actId="478"/>
          <ac:picMkLst>
            <pc:docMk/>
            <pc:sldMk cId="1093690634" sldId="312"/>
            <ac:picMk id="2050" creationId="{FE376FC8-5C7D-44DE-B68F-CBE892E9CE9B}"/>
          </ac:picMkLst>
        </pc:picChg>
      </pc:sldChg>
    </pc:docChg>
  </pc:docChgLst>
  <pc:docChgLst>
    <pc:chgData name="Lorenzo Strozzi" userId="1fce99b5-a7f3-4e34-b5bb-e7e737b47670" providerId="ADAL" clId="{C62C5134-167E-4DA8-9F96-DDE3B9BC3C1F}"/>
    <pc:docChg chg="undo custSel modSld">
      <pc:chgData name="Lorenzo Strozzi" userId="1fce99b5-a7f3-4e34-b5bb-e7e737b47670" providerId="ADAL" clId="{C62C5134-167E-4DA8-9F96-DDE3B9BC3C1F}" dt="2021-07-15T12:58:02.137" v="1064" actId="20577"/>
      <pc:docMkLst>
        <pc:docMk/>
      </pc:docMkLst>
      <pc:sldChg chg="modSp mod addCm modCm">
        <pc:chgData name="Lorenzo Strozzi" userId="1fce99b5-a7f3-4e34-b5bb-e7e737b47670" providerId="ADAL" clId="{C62C5134-167E-4DA8-9F96-DDE3B9BC3C1F}" dt="2021-07-15T11:07:51.628" v="570"/>
        <pc:sldMkLst>
          <pc:docMk/>
          <pc:sldMk cId="4038600433" sldId="296"/>
        </pc:sldMkLst>
        <pc:spChg chg="mod">
          <ac:chgData name="Lorenzo Strozzi" userId="1fce99b5-a7f3-4e34-b5bb-e7e737b47670" providerId="ADAL" clId="{C62C5134-167E-4DA8-9F96-DDE3B9BC3C1F}" dt="2021-07-15T11:06:20.934" v="567" actId="20577"/>
          <ac:spMkLst>
            <pc:docMk/>
            <pc:sldMk cId="4038600433" sldId="296"/>
            <ac:spMk id="24" creationId="{20C0FA19-1D3E-7943-B0A8-EF7AB7489651}"/>
          </ac:spMkLst>
        </pc:spChg>
      </pc:sldChg>
      <pc:sldChg chg="modSp mod">
        <pc:chgData name="Lorenzo Strozzi" userId="1fce99b5-a7f3-4e34-b5bb-e7e737b47670" providerId="ADAL" clId="{C62C5134-167E-4DA8-9F96-DDE3B9BC3C1F}" dt="2021-07-15T11:08:24.097" v="580" actId="20577"/>
        <pc:sldMkLst>
          <pc:docMk/>
          <pc:sldMk cId="2374012419" sldId="298"/>
        </pc:sldMkLst>
        <pc:spChg chg="mod">
          <ac:chgData name="Lorenzo Strozzi" userId="1fce99b5-a7f3-4e34-b5bb-e7e737b47670" providerId="ADAL" clId="{C62C5134-167E-4DA8-9F96-DDE3B9BC3C1F}" dt="2021-07-15T11:08:24.097" v="580" actId="20577"/>
          <ac:spMkLst>
            <pc:docMk/>
            <pc:sldMk cId="2374012419" sldId="298"/>
            <ac:spMk id="32" creationId="{952769E6-A92F-5547-8418-F2DC5B0964B6}"/>
          </ac:spMkLst>
        </pc:spChg>
      </pc:sldChg>
      <pc:sldChg chg="modSp mod">
        <pc:chgData name="Lorenzo Strozzi" userId="1fce99b5-a7f3-4e34-b5bb-e7e737b47670" providerId="ADAL" clId="{C62C5134-167E-4DA8-9F96-DDE3B9BC3C1F}" dt="2021-07-15T11:09:07.502" v="594" actId="20577"/>
        <pc:sldMkLst>
          <pc:docMk/>
          <pc:sldMk cId="502899459" sldId="299"/>
        </pc:sldMkLst>
        <pc:spChg chg="mod">
          <ac:chgData name="Lorenzo Strozzi" userId="1fce99b5-a7f3-4e34-b5bb-e7e737b47670" providerId="ADAL" clId="{C62C5134-167E-4DA8-9F96-DDE3B9BC3C1F}" dt="2021-07-15T11:09:07.502" v="594" actId="20577"/>
          <ac:spMkLst>
            <pc:docMk/>
            <pc:sldMk cId="502899459" sldId="299"/>
            <ac:spMk id="24" creationId="{20C0FA19-1D3E-7943-B0A8-EF7AB7489651}"/>
          </ac:spMkLst>
        </pc:spChg>
      </pc:sldChg>
      <pc:sldChg chg="addSp delSp modSp mod">
        <pc:chgData name="Lorenzo Strozzi" userId="1fce99b5-a7f3-4e34-b5bb-e7e737b47670" providerId="ADAL" clId="{C62C5134-167E-4DA8-9F96-DDE3B9BC3C1F}" dt="2021-07-15T12:58:02.137" v="1064" actId="20577"/>
        <pc:sldMkLst>
          <pc:docMk/>
          <pc:sldMk cId="2084787457" sldId="300"/>
        </pc:sldMkLst>
        <pc:spChg chg="mod">
          <ac:chgData name="Lorenzo Strozzi" userId="1fce99b5-a7f3-4e34-b5bb-e7e737b47670" providerId="ADAL" clId="{C62C5134-167E-4DA8-9F96-DDE3B9BC3C1F}" dt="2021-07-15T11:15:56.755" v="621"/>
          <ac:spMkLst>
            <pc:docMk/>
            <pc:sldMk cId="2084787457" sldId="300"/>
            <ac:spMk id="32" creationId="{00000000-0000-0000-0000-000000000000}"/>
          </ac:spMkLst>
        </pc:spChg>
        <pc:spChg chg="mod">
          <ac:chgData name="Lorenzo Strozzi" userId="1fce99b5-a7f3-4e34-b5bb-e7e737b47670" providerId="ADAL" clId="{C62C5134-167E-4DA8-9F96-DDE3B9BC3C1F}" dt="2021-07-15T12:58:02.137" v="1064" actId="20577"/>
          <ac:spMkLst>
            <pc:docMk/>
            <pc:sldMk cId="2084787457" sldId="300"/>
            <ac:spMk id="36" creationId="{20C0FA19-1D3E-7943-B0A8-EF7AB7489651}"/>
          </ac:spMkLst>
        </pc:spChg>
        <pc:picChg chg="add mod">
          <ac:chgData name="Lorenzo Strozzi" userId="1fce99b5-a7f3-4e34-b5bb-e7e737b47670" providerId="ADAL" clId="{C62C5134-167E-4DA8-9F96-DDE3B9BC3C1F}" dt="2021-07-15T11:13:46.263" v="617" actId="1076"/>
          <ac:picMkLst>
            <pc:docMk/>
            <pc:sldMk cId="2084787457" sldId="300"/>
            <ac:picMk id="2" creationId="{4FD16EFE-7A72-4DDB-B3AC-7CCAD75AC059}"/>
          </ac:picMkLst>
        </pc:picChg>
        <pc:picChg chg="add del">
          <ac:chgData name="Lorenzo Strozzi" userId="1fce99b5-a7f3-4e34-b5bb-e7e737b47670" providerId="ADAL" clId="{C62C5134-167E-4DA8-9F96-DDE3B9BC3C1F}" dt="2021-07-15T11:16:01.336" v="623" actId="478"/>
          <ac:picMkLst>
            <pc:docMk/>
            <pc:sldMk cId="2084787457" sldId="300"/>
            <ac:picMk id="4" creationId="{3DF96FE7-F4A5-46A5-9921-096242D5E99B}"/>
          </ac:picMkLst>
        </pc:picChg>
        <pc:picChg chg="add mod">
          <ac:chgData name="Lorenzo Strozzi" userId="1fce99b5-a7f3-4e34-b5bb-e7e737b47670" providerId="ADAL" clId="{C62C5134-167E-4DA8-9F96-DDE3B9BC3C1F}" dt="2021-07-15T11:12:02.702" v="602" actId="14100"/>
          <ac:picMkLst>
            <pc:docMk/>
            <pc:sldMk cId="2084787457" sldId="300"/>
            <ac:picMk id="1026" creationId="{78BD5A5D-5C41-422A-8CFF-CD2423943A3C}"/>
          </ac:picMkLst>
        </pc:picChg>
        <pc:picChg chg="add mod">
          <ac:chgData name="Lorenzo Strozzi" userId="1fce99b5-a7f3-4e34-b5bb-e7e737b47670" providerId="ADAL" clId="{C62C5134-167E-4DA8-9F96-DDE3B9BC3C1F}" dt="2021-07-15T11:12:10.117" v="607" actId="1076"/>
          <ac:picMkLst>
            <pc:docMk/>
            <pc:sldMk cId="2084787457" sldId="300"/>
            <ac:picMk id="1028" creationId="{B4C347E1-E124-484E-BEC1-52701199C017}"/>
          </ac:picMkLst>
        </pc:picChg>
        <pc:picChg chg="add mod">
          <ac:chgData name="Lorenzo Strozzi" userId="1fce99b5-a7f3-4e34-b5bb-e7e737b47670" providerId="ADAL" clId="{C62C5134-167E-4DA8-9F96-DDE3B9BC3C1F}" dt="2021-07-15T11:16:33.702" v="627" actId="14100"/>
          <ac:picMkLst>
            <pc:docMk/>
            <pc:sldMk cId="2084787457" sldId="300"/>
            <ac:picMk id="1030" creationId="{97ECF178-CE0B-4036-869E-DAB13F4B6D97}"/>
          </ac:picMkLst>
        </pc:picChg>
      </pc:sldChg>
      <pc:sldChg chg="modSp mod addCm modCm">
        <pc:chgData name="Lorenzo Strozzi" userId="1fce99b5-a7f3-4e34-b5bb-e7e737b47670" providerId="ADAL" clId="{C62C5134-167E-4DA8-9F96-DDE3B9BC3C1F}" dt="2021-07-15T11:10:11.021" v="597"/>
        <pc:sldMkLst>
          <pc:docMk/>
          <pc:sldMk cId="3881428317" sldId="303"/>
        </pc:sldMkLst>
        <pc:spChg chg="mod">
          <ac:chgData name="Lorenzo Strozzi" userId="1fce99b5-a7f3-4e34-b5bb-e7e737b47670" providerId="ADAL" clId="{C62C5134-167E-4DA8-9F96-DDE3B9BC3C1F}" dt="2021-07-15T10:55:22.193" v="116" actId="20577"/>
          <ac:spMkLst>
            <pc:docMk/>
            <pc:sldMk cId="3881428317" sldId="303"/>
            <ac:spMk id="22" creationId="{C07977B3-45BB-4C60-AF85-6E0A6FD56505}"/>
          </ac:spMkLst>
        </pc:spChg>
        <pc:spChg chg="mod">
          <ac:chgData name="Lorenzo Strozzi" userId="1fce99b5-a7f3-4e34-b5bb-e7e737b47670" providerId="ADAL" clId="{C62C5134-167E-4DA8-9F96-DDE3B9BC3C1F}" dt="2021-07-15T10:56:48.216" v="190" actId="20577"/>
          <ac:spMkLst>
            <pc:docMk/>
            <pc:sldMk cId="3881428317" sldId="303"/>
            <ac:spMk id="23" creationId="{F432EC35-4CE7-6D40-B598-B17B65820021}"/>
          </ac:spMkLst>
        </pc:spChg>
        <pc:spChg chg="mod">
          <ac:chgData name="Lorenzo Strozzi" userId="1fce99b5-a7f3-4e34-b5bb-e7e737b47670" providerId="ADAL" clId="{C62C5134-167E-4DA8-9F96-DDE3B9BC3C1F}" dt="2021-07-15T11:02:34.636" v="353" actId="20577"/>
          <ac:spMkLst>
            <pc:docMk/>
            <pc:sldMk cId="3881428317" sldId="303"/>
            <ac:spMk id="24" creationId="{20C0FA19-1D3E-7943-B0A8-EF7AB7489651}"/>
          </ac:spMkLst>
        </pc:spChg>
      </pc:sldChg>
    </pc:docChg>
  </pc:docChgLst>
  <pc:docChgLst>
    <pc:chgData name="Tim Sadler" userId="S::tim.sadler@manfrotto.com::de90cb6f-6435-4dfc-94e3-f6e5a02b0a39" providerId="AD" clId="Web-{7A6D240C-F242-D7E5-3EA6-9BC94AB9E753}"/>
    <pc:docChg chg="modSld">
      <pc:chgData name="Tim Sadler" userId="S::tim.sadler@manfrotto.com::de90cb6f-6435-4dfc-94e3-f6e5a02b0a39" providerId="AD" clId="Web-{7A6D240C-F242-D7E5-3EA6-9BC94AB9E753}" dt="2021-07-09T10:39:30.593" v="2" actId="20577"/>
      <pc:docMkLst>
        <pc:docMk/>
      </pc:docMkLst>
      <pc:sldChg chg="modSp">
        <pc:chgData name="Tim Sadler" userId="S::tim.sadler@manfrotto.com::de90cb6f-6435-4dfc-94e3-f6e5a02b0a39" providerId="AD" clId="Web-{7A6D240C-F242-D7E5-3EA6-9BC94AB9E753}" dt="2021-07-09T10:39:30.593" v="2" actId="20577"/>
        <pc:sldMkLst>
          <pc:docMk/>
          <pc:sldMk cId="502899459" sldId="299"/>
        </pc:sldMkLst>
        <pc:spChg chg="mod">
          <ac:chgData name="Tim Sadler" userId="S::tim.sadler@manfrotto.com::de90cb6f-6435-4dfc-94e3-f6e5a02b0a39" providerId="AD" clId="Web-{7A6D240C-F242-D7E5-3EA6-9BC94AB9E753}" dt="2021-07-09T10:39:30.593" v="2" actId="20577"/>
          <ac:spMkLst>
            <pc:docMk/>
            <pc:sldMk cId="502899459" sldId="299"/>
            <ac:spMk id="24" creationId="{20C0FA19-1D3E-7943-B0A8-EF7AB7489651}"/>
          </ac:spMkLst>
        </pc:spChg>
      </pc:sldChg>
    </pc:docChg>
  </pc:docChgLst>
  <pc:docChgLst>
    <pc:chgData name="Lisa Yang" userId="11b24dc2-78f7-4945-93b8-0db700a24e64" providerId="ADAL" clId="{61948C29-1467-491A-917C-74506D332757}"/>
    <pc:docChg chg="undo custSel addSld delSld modSld">
      <pc:chgData name="Lisa Yang" userId="11b24dc2-78f7-4945-93b8-0db700a24e64" providerId="ADAL" clId="{61948C29-1467-491A-917C-74506D332757}" dt="2020-10-30T18:52:42.247" v="2626" actId="1076"/>
      <pc:docMkLst>
        <pc:docMk/>
      </pc:docMkLst>
      <pc:sldChg chg="modSp">
        <pc:chgData name="Lisa Yang" userId="11b24dc2-78f7-4945-93b8-0db700a24e64" providerId="ADAL" clId="{61948C29-1467-491A-917C-74506D332757}" dt="2020-10-14T19:14:12.128" v="2445" actId="20577"/>
        <pc:sldMkLst>
          <pc:docMk/>
          <pc:sldMk cId="4038600433" sldId="296"/>
        </pc:sldMkLst>
        <pc:spChg chg="mod">
          <ac:chgData name="Lisa Yang" userId="11b24dc2-78f7-4945-93b8-0db700a24e64" providerId="ADAL" clId="{61948C29-1467-491A-917C-74506D332757}" dt="2020-09-29T12:42:09.989" v="910" actId="403"/>
          <ac:spMkLst>
            <pc:docMk/>
            <pc:sldMk cId="4038600433" sldId="296"/>
            <ac:spMk id="3" creationId="{A4D07B6A-D6A4-2949-AB49-763E9F93A504}"/>
          </ac:spMkLst>
        </pc:spChg>
        <pc:spChg chg="mod">
          <ac:chgData name="Lisa Yang" userId="11b24dc2-78f7-4945-93b8-0db700a24e64" providerId="ADAL" clId="{61948C29-1467-491A-917C-74506D332757}" dt="2020-10-14T19:14:12.128" v="2445" actId="20577"/>
          <ac:spMkLst>
            <pc:docMk/>
            <pc:sldMk cId="4038600433" sldId="296"/>
            <ac:spMk id="24" creationId="{20C0FA19-1D3E-7943-B0A8-EF7AB7489651}"/>
          </ac:spMkLst>
        </pc:spChg>
      </pc:sldChg>
      <pc:sldChg chg="modSp">
        <pc:chgData name="Lisa Yang" userId="11b24dc2-78f7-4945-93b8-0db700a24e64" providerId="ADAL" clId="{61948C29-1467-491A-917C-74506D332757}" dt="2020-10-09T14:39:53.200" v="1605" actId="20577"/>
        <pc:sldMkLst>
          <pc:docMk/>
          <pc:sldMk cId="1220682404" sldId="297"/>
        </pc:sldMkLst>
        <pc:spChg chg="mod">
          <ac:chgData name="Lisa Yang" userId="11b24dc2-78f7-4945-93b8-0db700a24e64" providerId="ADAL" clId="{61948C29-1467-491A-917C-74506D332757}" dt="2020-09-29T12:42:14.893" v="911" actId="403"/>
          <ac:spMkLst>
            <pc:docMk/>
            <pc:sldMk cId="1220682404" sldId="297"/>
            <ac:spMk id="3" creationId="{A4D07B6A-D6A4-2949-AB49-763E9F93A504}"/>
          </ac:spMkLst>
        </pc:spChg>
        <pc:spChg chg="mod">
          <ac:chgData name="Lisa Yang" userId="11b24dc2-78f7-4945-93b8-0db700a24e64" providerId="ADAL" clId="{61948C29-1467-491A-917C-74506D332757}" dt="2020-09-29T14:59:30.175" v="1111" actId="20577"/>
          <ac:spMkLst>
            <pc:docMk/>
            <pc:sldMk cId="1220682404" sldId="297"/>
            <ac:spMk id="34" creationId="{952769E6-A92F-5547-8418-F2DC5B0964B6}"/>
          </ac:spMkLst>
        </pc:spChg>
        <pc:spChg chg="mod">
          <ac:chgData name="Lisa Yang" userId="11b24dc2-78f7-4945-93b8-0db700a24e64" providerId="ADAL" clId="{61948C29-1467-491A-917C-74506D332757}" dt="2020-10-09T14:39:53.200" v="1605" actId="20577"/>
          <ac:spMkLst>
            <pc:docMk/>
            <pc:sldMk cId="1220682404" sldId="297"/>
            <ac:spMk id="35" creationId="{952769E6-A92F-5547-8418-F2DC5B0964B6}"/>
          </ac:spMkLst>
        </pc:spChg>
        <pc:spChg chg="mod">
          <ac:chgData name="Lisa Yang" userId="11b24dc2-78f7-4945-93b8-0db700a24e64" providerId="ADAL" clId="{61948C29-1467-491A-917C-74506D332757}" dt="2020-09-29T12:35:44.389" v="730" actId="20577"/>
          <ac:spMkLst>
            <pc:docMk/>
            <pc:sldMk cId="1220682404" sldId="297"/>
            <ac:spMk id="41" creationId="{952769E6-A92F-5547-8418-F2DC5B0964B6}"/>
          </ac:spMkLst>
        </pc:spChg>
      </pc:sldChg>
      <pc:sldChg chg="addSp delSp modSp">
        <pc:chgData name="Lisa Yang" userId="11b24dc2-78f7-4945-93b8-0db700a24e64" providerId="ADAL" clId="{61948C29-1467-491A-917C-74506D332757}" dt="2020-10-30T18:51:50.236" v="2595" actId="1076"/>
        <pc:sldMkLst>
          <pc:docMk/>
          <pc:sldMk cId="2374012419" sldId="298"/>
        </pc:sldMkLst>
        <pc:spChg chg="mod">
          <ac:chgData name="Lisa Yang" userId="11b24dc2-78f7-4945-93b8-0db700a24e64" providerId="ADAL" clId="{61948C29-1467-491A-917C-74506D332757}" dt="2020-09-29T12:42:06.781" v="909" actId="403"/>
          <ac:spMkLst>
            <pc:docMk/>
            <pc:sldMk cId="2374012419" sldId="298"/>
            <ac:spMk id="3" creationId="{A4D07B6A-D6A4-2949-AB49-763E9F93A504}"/>
          </ac:spMkLst>
        </pc:spChg>
        <pc:spChg chg="add mod">
          <ac:chgData name="Lisa Yang" userId="11b24dc2-78f7-4945-93b8-0db700a24e64" providerId="ADAL" clId="{61948C29-1467-491A-917C-74506D332757}" dt="2020-10-13T21:49:44.703" v="2349" actId="1076"/>
          <ac:spMkLst>
            <pc:docMk/>
            <pc:sldMk cId="2374012419" sldId="298"/>
            <ac:spMk id="15" creationId="{D19BFA66-1656-4F9C-9508-2833843BD092}"/>
          </ac:spMkLst>
        </pc:spChg>
        <pc:spChg chg="add mod">
          <ac:chgData name="Lisa Yang" userId="11b24dc2-78f7-4945-93b8-0db700a24e64" providerId="ADAL" clId="{61948C29-1467-491A-917C-74506D332757}" dt="2020-10-13T21:49:14.214" v="2336" actId="113"/>
          <ac:spMkLst>
            <pc:docMk/>
            <pc:sldMk cId="2374012419" sldId="298"/>
            <ac:spMk id="16" creationId="{1BA445CE-4121-4EEA-98F4-EFB1023F73F8}"/>
          </ac:spMkLst>
        </pc:spChg>
        <pc:spChg chg="add mod">
          <ac:chgData name="Lisa Yang" userId="11b24dc2-78f7-4945-93b8-0db700a24e64" providerId="ADAL" clId="{61948C29-1467-491A-917C-74506D332757}" dt="2020-10-13T21:49:24.187" v="2338" actId="1076"/>
          <ac:spMkLst>
            <pc:docMk/>
            <pc:sldMk cId="2374012419" sldId="298"/>
            <ac:spMk id="18" creationId="{9B2CBC18-E8D0-4D60-9C20-F039647DAEFC}"/>
          </ac:spMkLst>
        </pc:spChg>
        <pc:spChg chg="mod">
          <ac:chgData name="Lisa Yang" userId="11b24dc2-78f7-4945-93b8-0db700a24e64" providerId="ADAL" clId="{61948C29-1467-491A-917C-74506D332757}" dt="2020-10-30T18:51:50.236" v="2595" actId="1076"/>
          <ac:spMkLst>
            <pc:docMk/>
            <pc:sldMk cId="2374012419" sldId="298"/>
            <ac:spMk id="32" creationId="{952769E6-A92F-5547-8418-F2DC5B0964B6}"/>
          </ac:spMkLst>
        </pc:spChg>
        <pc:spChg chg="mod">
          <ac:chgData name="Lisa Yang" userId="11b24dc2-78f7-4945-93b8-0db700a24e64" providerId="ADAL" clId="{61948C29-1467-491A-917C-74506D332757}" dt="2020-10-13T21:49:42.692" v="2348" actId="1076"/>
          <ac:spMkLst>
            <pc:docMk/>
            <pc:sldMk cId="2374012419" sldId="298"/>
            <ac:spMk id="37" creationId="{00000000-0000-0000-0000-000000000000}"/>
          </ac:spMkLst>
        </pc:spChg>
        <pc:picChg chg="add del mod">
          <ac:chgData name="Lisa Yang" userId="11b24dc2-78f7-4945-93b8-0db700a24e64" providerId="ADAL" clId="{61948C29-1467-491A-917C-74506D332757}" dt="2020-10-13T21:49:28.348" v="2339" actId="478"/>
          <ac:picMkLst>
            <pc:docMk/>
            <pc:sldMk cId="2374012419" sldId="298"/>
            <ac:picMk id="17" creationId="{88545394-6A34-452C-8B81-816CE65ED759}"/>
          </ac:picMkLst>
        </pc:picChg>
        <pc:picChg chg="add mod">
          <ac:chgData name="Lisa Yang" userId="11b24dc2-78f7-4945-93b8-0db700a24e64" providerId="ADAL" clId="{61948C29-1467-491A-917C-74506D332757}" dt="2020-10-13T21:48:59.621" v="2329" actId="1076"/>
          <ac:picMkLst>
            <pc:docMk/>
            <pc:sldMk cId="2374012419" sldId="298"/>
            <ac:picMk id="19" creationId="{EFEA6306-3626-4649-915F-AFB17B88FD72}"/>
          </ac:picMkLst>
        </pc:picChg>
        <pc:picChg chg="add mod">
          <ac:chgData name="Lisa Yang" userId="11b24dc2-78f7-4945-93b8-0db700a24e64" providerId="ADAL" clId="{61948C29-1467-491A-917C-74506D332757}" dt="2020-10-13T21:49:35.158" v="2343" actId="1076"/>
          <ac:picMkLst>
            <pc:docMk/>
            <pc:sldMk cId="2374012419" sldId="298"/>
            <ac:picMk id="20" creationId="{084C5A23-186B-4642-837A-94F17A2D753F}"/>
          </ac:picMkLst>
        </pc:picChg>
      </pc:sldChg>
      <pc:sldChg chg="modSp">
        <pc:chgData name="Lisa Yang" userId="11b24dc2-78f7-4945-93b8-0db700a24e64" providerId="ADAL" clId="{61948C29-1467-491A-917C-74506D332757}" dt="2020-10-30T18:52:07.985" v="2621" actId="20577"/>
        <pc:sldMkLst>
          <pc:docMk/>
          <pc:sldMk cId="502899459" sldId="299"/>
        </pc:sldMkLst>
        <pc:spChg chg="mod">
          <ac:chgData name="Lisa Yang" userId="11b24dc2-78f7-4945-93b8-0db700a24e64" providerId="ADAL" clId="{61948C29-1467-491A-917C-74506D332757}" dt="2020-09-29T12:42:03.008" v="908" actId="403"/>
          <ac:spMkLst>
            <pc:docMk/>
            <pc:sldMk cId="502899459" sldId="299"/>
            <ac:spMk id="3" creationId="{A4D07B6A-D6A4-2949-AB49-763E9F93A504}"/>
          </ac:spMkLst>
        </pc:spChg>
        <pc:spChg chg="mod">
          <ac:chgData name="Lisa Yang" userId="11b24dc2-78f7-4945-93b8-0db700a24e64" providerId="ADAL" clId="{61948C29-1467-491A-917C-74506D332757}" dt="2020-10-30T18:52:07.985" v="2621" actId="20577"/>
          <ac:spMkLst>
            <pc:docMk/>
            <pc:sldMk cId="502899459" sldId="299"/>
            <ac:spMk id="24" creationId="{20C0FA19-1D3E-7943-B0A8-EF7AB7489651}"/>
          </ac:spMkLst>
        </pc:spChg>
      </pc:sldChg>
      <pc:sldChg chg="addSp delSp modSp">
        <pc:chgData name="Lisa Yang" userId="11b24dc2-78f7-4945-93b8-0db700a24e64" providerId="ADAL" clId="{61948C29-1467-491A-917C-74506D332757}" dt="2020-10-30T18:52:42.247" v="2626" actId="1076"/>
        <pc:sldMkLst>
          <pc:docMk/>
          <pc:sldMk cId="2084787457" sldId="300"/>
        </pc:sldMkLst>
        <pc:spChg chg="mod">
          <ac:chgData name="Lisa Yang" userId="11b24dc2-78f7-4945-93b8-0db700a24e64" providerId="ADAL" clId="{61948C29-1467-491A-917C-74506D332757}" dt="2020-09-29T12:41:58.018" v="907" actId="403"/>
          <ac:spMkLst>
            <pc:docMk/>
            <pc:sldMk cId="2084787457" sldId="300"/>
            <ac:spMk id="3" creationId="{A4D07B6A-D6A4-2949-AB49-763E9F93A504}"/>
          </ac:spMkLst>
        </pc:spChg>
        <pc:spChg chg="mod">
          <ac:chgData name="Lisa Yang" userId="11b24dc2-78f7-4945-93b8-0db700a24e64" providerId="ADAL" clId="{61948C29-1467-491A-917C-74506D332757}" dt="2020-10-14T19:14:41.682" v="2475" actId="20577"/>
          <ac:spMkLst>
            <pc:docMk/>
            <pc:sldMk cId="2084787457" sldId="300"/>
            <ac:spMk id="36" creationId="{20C0FA19-1D3E-7943-B0A8-EF7AB7489651}"/>
          </ac:spMkLst>
        </pc:spChg>
        <pc:picChg chg="add mod">
          <ac:chgData name="Lisa Yang" userId="11b24dc2-78f7-4945-93b8-0db700a24e64" providerId="ADAL" clId="{61948C29-1467-491A-917C-74506D332757}" dt="2020-10-30T18:52:36.362" v="2623" actId="1076"/>
          <ac:picMkLst>
            <pc:docMk/>
            <pc:sldMk cId="2084787457" sldId="300"/>
            <ac:picMk id="4" creationId="{2EE4A530-C7AA-4563-8FB4-2C2A2DB7A1C6}"/>
          </ac:picMkLst>
        </pc:picChg>
        <pc:picChg chg="add mod">
          <ac:chgData name="Lisa Yang" userId="11b24dc2-78f7-4945-93b8-0db700a24e64" providerId="ADAL" clId="{61948C29-1467-491A-917C-74506D332757}" dt="2020-10-30T18:52:36.362" v="2623" actId="1076"/>
          <ac:picMkLst>
            <pc:docMk/>
            <pc:sldMk cId="2084787457" sldId="300"/>
            <ac:picMk id="6" creationId="{86326B5F-738A-4E8F-A757-FDAE7EC217F9}"/>
          </ac:picMkLst>
        </pc:picChg>
        <pc:picChg chg="add mod">
          <ac:chgData name="Lisa Yang" userId="11b24dc2-78f7-4945-93b8-0db700a24e64" providerId="ADAL" clId="{61948C29-1467-491A-917C-74506D332757}" dt="2020-10-30T18:52:36.362" v="2623" actId="1076"/>
          <ac:picMkLst>
            <pc:docMk/>
            <pc:sldMk cId="2084787457" sldId="300"/>
            <ac:picMk id="9" creationId="{3CBCBD8D-2052-4495-9553-594EF25C07BA}"/>
          </ac:picMkLst>
        </pc:picChg>
        <pc:picChg chg="add del mod">
          <ac:chgData name="Lisa Yang" userId="11b24dc2-78f7-4945-93b8-0db700a24e64" providerId="ADAL" clId="{61948C29-1467-491A-917C-74506D332757}" dt="2020-10-30T18:52:32.238" v="2622" actId="478"/>
          <ac:picMkLst>
            <pc:docMk/>
            <pc:sldMk cId="2084787457" sldId="300"/>
            <ac:picMk id="11" creationId="{E38DB263-E33D-4576-9E1E-F04F8D40E1FC}"/>
          </ac:picMkLst>
        </pc:picChg>
        <pc:picChg chg="add mod">
          <ac:chgData name="Lisa Yang" userId="11b24dc2-78f7-4945-93b8-0db700a24e64" providerId="ADAL" clId="{61948C29-1467-491A-917C-74506D332757}" dt="2020-10-30T18:52:42.247" v="2626" actId="1076"/>
          <ac:picMkLst>
            <pc:docMk/>
            <pc:sldMk cId="2084787457" sldId="300"/>
            <ac:picMk id="17" creationId="{F612ACF5-6829-4D07-BE6A-38C3F67D6104}"/>
          </ac:picMkLst>
        </pc:picChg>
      </pc:sldChg>
      <pc:sldChg chg="addSp delSp modSp">
        <pc:chgData name="Lisa Yang" userId="11b24dc2-78f7-4945-93b8-0db700a24e64" providerId="ADAL" clId="{61948C29-1467-491A-917C-74506D332757}" dt="2020-10-30T18:49:58.223" v="2589" actId="14100"/>
        <pc:sldMkLst>
          <pc:docMk/>
          <pc:sldMk cId="3881428317" sldId="303"/>
        </pc:sldMkLst>
        <pc:spChg chg="del mod">
          <ac:chgData name="Lisa Yang" userId="11b24dc2-78f7-4945-93b8-0db700a24e64" providerId="ADAL" clId="{61948C29-1467-491A-917C-74506D332757}" dt="2020-10-09T14:37:32.764" v="1503" actId="478"/>
          <ac:spMkLst>
            <pc:docMk/>
            <pc:sldMk cId="3881428317" sldId="303"/>
            <ac:spMk id="2" creationId="{20C0FA19-1D3E-7943-B0A8-EF7AB7489651}"/>
          </ac:spMkLst>
        </pc:spChg>
        <pc:spChg chg="mod">
          <ac:chgData name="Lisa Yang" userId="11b24dc2-78f7-4945-93b8-0db700a24e64" providerId="ADAL" clId="{61948C29-1467-491A-917C-74506D332757}" dt="2020-09-29T12:42:18.117" v="912" actId="403"/>
          <ac:spMkLst>
            <pc:docMk/>
            <pc:sldMk cId="3881428317" sldId="303"/>
            <ac:spMk id="3" creationId="{A4D07B6A-D6A4-2949-AB49-763E9F93A504}"/>
          </ac:spMkLst>
        </pc:spChg>
        <pc:spChg chg="mod">
          <ac:chgData name="Lisa Yang" userId="11b24dc2-78f7-4945-93b8-0db700a24e64" providerId="ADAL" clId="{61948C29-1467-491A-917C-74506D332757}" dt="2020-10-13T21:40:18.814" v="2318" actId="20577"/>
          <ac:spMkLst>
            <pc:docMk/>
            <pc:sldMk cId="3881428317" sldId="303"/>
            <ac:spMk id="6" creationId="{F432EC35-4CE7-6D40-B598-B17B65820021}"/>
          </ac:spMkLst>
        </pc:spChg>
        <pc:spChg chg="mod">
          <ac:chgData name="Lisa Yang" userId="11b24dc2-78f7-4945-93b8-0db700a24e64" providerId="ADAL" clId="{61948C29-1467-491A-917C-74506D332757}" dt="2020-09-29T12:16:20.121" v="309" actId="1076"/>
          <ac:spMkLst>
            <pc:docMk/>
            <pc:sldMk cId="3881428317" sldId="303"/>
            <ac:spMk id="7" creationId="{00000000-0000-0000-0000-000000000000}"/>
          </ac:spMkLst>
        </pc:spChg>
        <pc:spChg chg="mod">
          <ac:chgData name="Lisa Yang" userId="11b24dc2-78f7-4945-93b8-0db700a24e64" providerId="ADAL" clId="{61948C29-1467-491A-917C-74506D332757}" dt="2020-10-28T20:03:50.279" v="2547" actId="20577"/>
          <ac:spMkLst>
            <pc:docMk/>
            <pc:sldMk cId="3881428317" sldId="303"/>
            <ac:spMk id="18" creationId="{952769E6-A92F-5547-8418-F2DC5B0964B6}"/>
          </ac:spMkLst>
        </pc:spChg>
        <pc:spChg chg="add mod">
          <ac:chgData name="Lisa Yang" userId="11b24dc2-78f7-4945-93b8-0db700a24e64" providerId="ADAL" clId="{61948C29-1467-491A-917C-74506D332757}" dt="2020-10-30T18:49:44.409" v="2583" actId="20577"/>
          <ac:spMkLst>
            <pc:docMk/>
            <pc:sldMk cId="3881428317" sldId="303"/>
            <ac:spMk id="22" creationId="{C07977B3-45BB-4C60-AF85-6E0A6FD56505}"/>
          </ac:spMkLst>
        </pc:spChg>
        <pc:spChg chg="mod">
          <ac:chgData name="Lisa Yang" userId="11b24dc2-78f7-4945-93b8-0db700a24e64" providerId="ADAL" clId="{61948C29-1467-491A-917C-74506D332757}" dt="2020-09-29T12:16:09.779" v="308" actId="14100"/>
          <ac:spMkLst>
            <pc:docMk/>
            <pc:sldMk cId="3881428317" sldId="303"/>
            <ac:spMk id="23" creationId="{F432EC35-4CE7-6D40-B598-B17B65820021}"/>
          </ac:spMkLst>
        </pc:spChg>
        <pc:spChg chg="mod">
          <ac:chgData name="Lisa Yang" userId="11b24dc2-78f7-4945-93b8-0db700a24e64" providerId="ADAL" clId="{61948C29-1467-491A-917C-74506D332757}" dt="2020-10-14T19:13:21.096" v="2365" actId="20577"/>
          <ac:spMkLst>
            <pc:docMk/>
            <pc:sldMk cId="3881428317" sldId="303"/>
            <ac:spMk id="24" creationId="{20C0FA19-1D3E-7943-B0A8-EF7AB7489651}"/>
          </ac:spMkLst>
        </pc:spChg>
        <pc:grpChg chg="add del mod">
          <ac:chgData name="Lisa Yang" userId="11b24dc2-78f7-4945-93b8-0db700a24e64" providerId="ADAL" clId="{61948C29-1467-491A-917C-74506D332757}" dt="2020-10-30T18:49:58.223" v="2589" actId="14100"/>
          <ac:grpSpMkLst>
            <pc:docMk/>
            <pc:sldMk cId="3881428317" sldId="303"/>
            <ac:grpSpMk id="25" creationId="{D3FCAE03-61F3-084F-9B07-671CD44C618C}"/>
          </ac:grpSpMkLst>
        </pc:grpChg>
        <pc:grpChg chg="mod">
          <ac:chgData name="Lisa Yang" userId="11b24dc2-78f7-4945-93b8-0db700a24e64" providerId="ADAL" clId="{61948C29-1467-491A-917C-74506D332757}" dt="2020-09-29T12:16:33.798" v="341" actId="1038"/>
          <ac:grpSpMkLst>
            <pc:docMk/>
            <pc:sldMk cId="3881428317" sldId="303"/>
            <ac:grpSpMk id="29" creationId="{D3FCAE03-61F3-084F-9B07-671CD44C618C}"/>
          </ac:grpSpMkLst>
        </pc:grpChg>
        <pc:grpChg chg="add del mod">
          <ac:chgData name="Lisa Yang" userId="11b24dc2-78f7-4945-93b8-0db700a24e64" providerId="ADAL" clId="{61948C29-1467-491A-917C-74506D332757}" dt="2020-10-30T18:49:42.736" v="2579"/>
          <ac:grpSpMkLst>
            <pc:docMk/>
            <pc:sldMk cId="3881428317" sldId="303"/>
            <ac:grpSpMk id="32" creationId="{11A00913-A11A-46F0-A3B1-5D218A6F95BE}"/>
          </ac:grpSpMkLst>
        </pc:grpChg>
        <pc:grpChg chg="add del mod">
          <ac:chgData name="Lisa Yang" userId="11b24dc2-78f7-4945-93b8-0db700a24e64" providerId="ADAL" clId="{61948C29-1467-491A-917C-74506D332757}" dt="2020-10-30T18:49:49.772" v="2586" actId="14100"/>
          <ac:grpSpMkLst>
            <pc:docMk/>
            <pc:sldMk cId="3881428317" sldId="303"/>
            <ac:grpSpMk id="33" creationId="{6071BA90-AB65-DD4A-947A-36C59E1108F8}"/>
          </ac:grpSpMkLst>
        </pc:grpChg>
        <pc:grpChg chg="add del mod">
          <ac:chgData name="Lisa Yang" userId="11b24dc2-78f7-4945-93b8-0db700a24e64" providerId="ADAL" clId="{61948C29-1467-491A-917C-74506D332757}" dt="2020-10-30T18:49:41.942" v="2577"/>
          <ac:grpSpMkLst>
            <pc:docMk/>
            <pc:sldMk cId="3881428317" sldId="303"/>
            <ac:grpSpMk id="38" creationId="{0DE6ECB9-0DF9-46AD-AEC2-4F6103F13F15}"/>
          </ac:grpSpMkLst>
        </pc:grpChg>
      </pc:sldChg>
    </pc:docChg>
  </pc:docChgLst>
  <pc:docChgLst>
    <pc:chgData name="Lorenzo Strozzi" userId="1fce99b5-a7f3-4e34-b5bb-e7e737b47670" providerId="ADAL" clId="{643FBDC7-6F2E-48CE-8843-A9204262A2FE}"/>
    <pc:docChg chg="undo custSel modSld modMainMaster">
      <pc:chgData name="Lorenzo Strozzi" userId="1fce99b5-a7f3-4e34-b5bb-e7e737b47670" providerId="ADAL" clId="{643FBDC7-6F2E-48CE-8843-A9204262A2FE}" dt="2021-08-02T15:49:04.251" v="424" actId="20577"/>
      <pc:docMkLst>
        <pc:docMk/>
      </pc:docMkLst>
      <pc:sldChg chg="modSp mod setBg">
        <pc:chgData name="Lorenzo Strozzi" userId="1fce99b5-a7f3-4e34-b5bb-e7e737b47670" providerId="ADAL" clId="{643FBDC7-6F2E-48CE-8843-A9204262A2FE}" dt="2021-08-02T08:55:13.773" v="296"/>
        <pc:sldMkLst>
          <pc:docMk/>
          <pc:sldMk cId="4038600433" sldId="296"/>
        </pc:sldMkLst>
        <pc:spChg chg="mod">
          <ac:chgData name="Lorenzo Strozzi" userId="1fce99b5-a7f3-4e34-b5bb-e7e737b47670" providerId="ADAL" clId="{643FBDC7-6F2E-48CE-8843-A9204262A2FE}" dt="2021-08-02T07:18:43.251" v="295" actId="1076"/>
          <ac:spMkLst>
            <pc:docMk/>
            <pc:sldMk cId="4038600433" sldId="296"/>
            <ac:spMk id="7" creationId="{00000000-0000-0000-0000-000000000000}"/>
          </ac:spMkLst>
        </pc:spChg>
        <pc:spChg chg="mod">
          <ac:chgData name="Lorenzo Strozzi" userId="1fce99b5-a7f3-4e34-b5bb-e7e737b47670" providerId="ADAL" clId="{643FBDC7-6F2E-48CE-8843-A9204262A2FE}" dt="2021-08-02T07:18:43.251" v="295" actId="1076"/>
          <ac:spMkLst>
            <pc:docMk/>
            <pc:sldMk cId="4038600433" sldId="296"/>
            <ac:spMk id="30" creationId="{00000000-0000-0000-0000-000000000000}"/>
          </ac:spMkLst>
        </pc:spChg>
        <pc:spChg chg="mod">
          <ac:chgData name="Lorenzo Strozzi" userId="1fce99b5-a7f3-4e34-b5bb-e7e737b47670" providerId="ADAL" clId="{643FBDC7-6F2E-48CE-8843-A9204262A2FE}" dt="2021-08-02T07:18:43.251" v="295" actId="1076"/>
          <ac:spMkLst>
            <pc:docMk/>
            <pc:sldMk cId="4038600433" sldId="296"/>
            <ac:spMk id="31" creationId="{00000000-0000-0000-0000-000000000000}"/>
          </ac:spMkLst>
        </pc:spChg>
        <pc:picChg chg="mod">
          <ac:chgData name="Lorenzo Strozzi" userId="1fce99b5-a7f3-4e34-b5bb-e7e737b47670" providerId="ADAL" clId="{643FBDC7-6F2E-48CE-8843-A9204262A2FE}" dt="2021-08-02T07:18:43.251" v="295" actId="1076"/>
          <ac:picMkLst>
            <pc:docMk/>
            <pc:sldMk cId="4038600433" sldId="296"/>
            <ac:picMk id="2" creationId="{4D29D312-2D8F-4CAA-8006-A150D762DB21}"/>
          </ac:picMkLst>
        </pc:picChg>
        <pc:picChg chg="mod">
          <ac:chgData name="Lorenzo Strozzi" userId="1fce99b5-a7f3-4e34-b5bb-e7e737b47670" providerId="ADAL" clId="{643FBDC7-6F2E-48CE-8843-A9204262A2FE}" dt="2021-08-02T07:18:43.251" v="295" actId="1076"/>
          <ac:picMkLst>
            <pc:docMk/>
            <pc:sldMk cId="4038600433" sldId="296"/>
            <ac:picMk id="4" creationId="{0F6C6942-A664-4328-B86B-B84C74CCC2FA}"/>
          </ac:picMkLst>
        </pc:picChg>
        <pc:picChg chg="mod">
          <ac:chgData name="Lorenzo Strozzi" userId="1fce99b5-a7f3-4e34-b5bb-e7e737b47670" providerId="ADAL" clId="{643FBDC7-6F2E-48CE-8843-A9204262A2FE}" dt="2021-08-02T07:18:43.251" v="295" actId="1076"/>
          <ac:picMkLst>
            <pc:docMk/>
            <pc:sldMk cId="4038600433" sldId="296"/>
            <ac:picMk id="5" creationId="{4DA5677C-AEFE-4C2C-B5FD-C1A755E547D1}"/>
          </ac:picMkLst>
        </pc:picChg>
      </pc:sldChg>
      <pc:sldChg chg="setBg">
        <pc:chgData name="Lorenzo Strozzi" userId="1fce99b5-a7f3-4e34-b5bb-e7e737b47670" providerId="ADAL" clId="{643FBDC7-6F2E-48CE-8843-A9204262A2FE}" dt="2021-08-02T08:55:13.773" v="296"/>
        <pc:sldMkLst>
          <pc:docMk/>
          <pc:sldMk cId="1220682404" sldId="297"/>
        </pc:sldMkLst>
      </pc:sldChg>
      <pc:sldChg chg="addSp delSp modSp mod setBg">
        <pc:chgData name="Lorenzo Strozzi" userId="1fce99b5-a7f3-4e34-b5bb-e7e737b47670" providerId="ADAL" clId="{643FBDC7-6F2E-48CE-8843-A9204262A2FE}" dt="2021-08-02T09:07:28.406" v="366" actId="21"/>
        <pc:sldMkLst>
          <pc:docMk/>
          <pc:sldMk cId="2374012419" sldId="298"/>
        </pc:sldMkLst>
        <pc:spChg chg="add mod">
          <ac:chgData name="Lorenzo Strozzi" userId="1fce99b5-a7f3-4e34-b5bb-e7e737b47670" providerId="ADAL" clId="{643FBDC7-6F2E-48CE-8843-A9204262A2FE}" dt="2021-08-01T23:26:37.838" v="291" actId="20577"/>
          <ac:spMkLst>
            <pc:docMk/>
            <pc:sldMk cId="2374012419" sldId="298"/>
            <ac:spMk id="19" creationId="{71EB201E-9073-4317-95D2-662734823CA7}"/>
          </ac:spMkLst>
        </pc:spChg>
        <pc:spChg chg="mod">
          <ac:chgData name="Lorenzo Strozzi" userId="1fce99b5-a7f3-4e34-b5bb-e7e737b47670" providerId="ADAL" clId="{643FBDC7-6F2E-48CE-8843-A9204262A2FE}" dt="2021-08-01T23:17:24.506" v="4" actId="20577"/>
          <ac:spMkLst>
            <pc:docMk/>
            <pc:sldMk cId="2374012419" sldId="298"/>
            <ac:spMk id="37" creationId="{00000000-0000-0000-0000-000000000000}"/>
          </ac:spMkLst>
        </pc:spChg>
        <pc:picChg chg="add del mod">
          <ac:chgData name="Lorenzo Strozzi" userId="1fce99b5-a7f3-4e34-b5bb-e7e737b47670" providerId="ADAL" clId="{643FBDC7-6F2E-48CE-8843-A9204262A2FE}" dt="2021-08-02T09:07:28.406" v="366" actId="21"/>
          <ac:picMkLst>
            <pc:docMk/>
            <pc:sldMk cId="2374012419" sldId="298"/>
            <ac:picMk id="4" creationId="{6F1E36C5-16CE-484F-BBA8-96C563CCD350}"/>
          </ac:picMkLst>
        </pc:picChg>
        <pc:picChg chg="add del mod modCrop">
          <ac:chgData name="Lorenzo Strozzi" userId="1fce99b5-a7f3-4e34-b5bb-e7e737b47670" providerId="ADAL" clId="{643FBDC7-6F2E-48CE-8843-A9204262A2FE}" dt="2021-08-02T09:07:17.406" v="364" actId="478"/>
          <ac:picMkLst>
            <pc:docMk/>
            <pc:sldMk cId="2374012419" sldId="298"/>
            <ac:picMk id="6" creationId="{8CFE2EC5-8392-4D21-9575-22E318D2E930}"/>
          </ac:picMkLst>
        </pc:picChg>
        <pc:picChg chg="add mod">
          <ac:chgData name="Lorenzo Strozzi" userId="1fce99b5-a7f3-4e34-b5bb-e7e737b47670" providerId="ADAL" clId="{643FBDC7-6F2E-48CE-8843-A9204262A2FE}" dt="2021-08-02T09:07:23.351" v="365" actId="1076"/>
          <ac:picMkLst>
            <pc:docMk/>
            <pc:sldMk cId="2374012419" sldId="298"/>
            <ac:picMk id="29" creationId="{32EEC373-3ABE-44EA-8896-3D254ECB2F78}"/>
          </ac:picMkLst>
        </pc:picChg>
        <pc:picChg chg="del">
          <ac:chgData name="Lorenzo Strozzi" userId="1fce99b5-a7f3-4e34-b5bb-e7e737b47670" providerId="ADAL" clId="{643FBDC7-6F2E-48CE-8843-A9204262A2FE}" dt="2021-08-02T09:07:16.793" v="363" actId="478"/>
          <ac:picMkLst>
            <pc:docMk/>
            <pc:sldMk cId="2374012419" sldId="298"/>
            <ac:picMk id="3074" creationId="{657B2297-05DB-44AD-BE2B-37D7D9C7F528}"/>
          </ac:picMkLst>
        </pc:picChg>
      </pc:sldChg>
      <pc:sldChg chg="setBg">
        <pc:chgData name="Lorenzo Strozzi" userId="1fce99b5-a7f3-4e34-b5bb-e7e737b47670" providerId="ADAL" clId="{643FBDC7-6F2E-48CE-8843-A9204262A2FE}" dt="2021-08-02T08:55:13.773" v="296"/>
        <pc:sldMkLst>
          <pc:docMk/>
          <pc:sldMk cId="502899459" sldId="299"/>
        </pc:sldMkLst>
      </pc:sldChg>
      <pc:sldChg chg="modSp mod setBg">
        <pc:chgData name="Lorenzo Strozzi" userId="1fce99b5-a7f3-4e34-b5bb-e7e737b47670" providerId="ADAL" clId="{643FBDC7-6F2E-48CE-8843-A9204262A2FE}" dt="2021-08-02T11:09:49.470" v="412" actId="1076"/>
        <pc:sldMkLst>
          <pc:docMk/>
          <pc:sldMk cId="2084787457" sldId="300"/>
        </pc:sldMkLst>
        <pc:graphicFrameChg chg="mod">
          <ac:chgData name="Lorenzo Strozzi" userId="1fce99b5-a7f3-4e34-b5bb-e7e737b47670" providerId="ADAL" clId="{643FBDC7-6F2E-48CE-8843-A9204262A2FE}" dt="2021-08-02T11:09:49.470" v="412" actId="1076"/>
          <ac:graphicFrameMkLst>
            <pc:docMk/>
            <pc:sldMk cId="2084787457" sldId="300"/>
            <ac:graphicFrameMk id="18" creationId="{912DBCB8-20C0-4B3B-A74B-CBAE147BE505}"/>
          </ac:graphicFrameMkLst>
        </pc:graphicFrameChg>
      </pc:sldChg>
      <pc:sldChg chg="modSp mod setBg">
        <pc:chgData name="Lorenzo Strozzi" userId="1fce99b5-a7f3-4e34-b5bb-e7e737b47670" providerId="ADAL" clId="{643FBDC7-6F2E-48CE-8843-A9204262A2FE}" dt="2021-08-02T15:49:04.251" v="424" actId="20577"/>
        <pc:sldMkLst>
          <pc:docMk/>
          <pc:sldMk cId="3881428317" sldId="303"/>
        </pc:sldMkLst>
        <pc:spChg chg="mod">
          <ac:chgData name="Lorenzo Strozzi" userId="1fce99b5-a7f3-4e34-b5bb-e7e737b47670" providerId="ADAL" clId="{643FBDC7-6F2E-48CE-8843-A9204262A2FE}" dt="2021-08-02T15:49:04.251" v="424" actId="20577"/>
          <ac:spMkLst>
            <pc:docMk/>
            <pc:sldMk cId="3881428317" sldId="303"/>
            <ac:spMk id="18" creationId="{952769E6-A92F-5547-8418-F2DC5B0964B6}"/>
          </ac:spMkLst>
        </pc:spChg>
      </pc:sldChg>
      <pc:sldChg chg="addSp modSp mod">
        <pc:chgData name="Lorenzo Strozzi" userId="1fce99b5-a7f3-4e34-b5bb-e7e737b47670" providerId="ADAL" clId="{643FBDC7-6F2E-48CE-8843-A9204262A2FE}" dt="2021-08-01T23:26:12.937" v="248" actId="20577"/>
        <pc:sldMkLst>
          <pc:docMk/>
          <pc:sldMk cId="3202223545" sldId="305"/>
        </pc:sldMkLst>
        <pc:spChg chg="mod">
          <ac:chgData name="Lorenzo Strozzi" userId="1fce99b5-a7f3-4e34-b5bb-e7e737b47670" providerId="ADAL" clId="{643FBDC7-6F2E-48CE-8843-A9204262A2FE}" dt="2021-08-01T23:26:12.937" v="248" actId="20577"/>
          <ac:spMkLst>
            <pc:docMk/>
            <pc:sldMk cId="3202223545" sldId="305"/>
            <ac:spMk id="6" creationId="{B13D9D0C-958D-42A3-B899-2FF89ED2D543}"/>
          </ac:spMkLst>
        </pc:spChg>
        <pc:spChg chg="mod">
          <ac:chgData name="Lorenzo Strozzi" userId="1fce99b5-a7f3-4e34-b5bb-e7e737b47670" providerId="ADAL" clId="{643FBDC7-6F2E-48CE-8843-A9204262A2FE}" dt="2021-08-01T23:23:02.086" v="191" actId="12"/>
          <ac:spMkLst>
            <pc:docMk/>
            <pc:sldMk cId="3202223545" sldId="305"/>
            <ac:spMk id="24" creationId="{20C0FA19-1D3E-7943-B0A8-EF7AB7489651}"/>
          </ac:spMkLst>
        </pc:spChg>
        <pc:picChg chg="add mod modCrop">
          <ac:chgData name="Lorenzo Strozzi" userId="1fce99b5-a7f3-4e34-b5bb-e7e737b47670" providerId="ADAL" clId="{643FBDC7-6F2E-48CE-8843-A9204262A2FE}" dt="2021-08-01T23:25:08.614" v="207" actId="1076"/>
          <ac:picMkLst>
            <pc:docMk/>
            <pc:sldMk cId="3202223545" sldId="305"/>
            <ac:picMk id="8" creationId="{5C9DEBD5-EDB3-4B4A-8340-23CE17A8150D}"/>
          </ac:picMkLst>
        </pc:picChg>
        <pc:picChg chg="add mod">
          <ac:chgData name="Lorenzo Strozzi" userId="1fce99b5-a7f3-4e34-b5bb-e7e737b47670" providerId="ADAL" clId="{643FBDC7-6F2E-48CE-8843-A9204262A2FE}" dt="2021-08-01T23:25:52.626" v="214" actId="1076"/>
          <ac:picMkLst>
            <pc:docMk/>
            <pc:sldMk cId="3202223545" sldId="305"/>
            <ac:picMk id="10" creationId="{053E6188-8405-4D93-A5B7-17D0D395C647}"/>
          </ac:picMkLst>
        </pc:picChg>
      </pc:sldChg>
      <pc:sldChg chg="addSp delSp modSp mod">
        <pc:chgData name="Lorenzo Strozzi" userId="1fce99b5-a7f3-4e34-b5bb-e7e737b47670" providerId="ADAL" clId="{643FBDC7-6F2E-48CE-8843-A9204262A2FE}" dt="2021-08-02T13:40:05.149" v="414" actId="478"/>
        <pc:sldMkLst>
          <pc:docMk/>
          <pc:sldMk cId="393076265" sldId="306"/>
        </pc:sldMkLst>
        <pc:spChg chg="mod">
          <ac:chgData name="Lorenzo Strozzi" userId="1fce99b5-a7f3-4e34-b5bb-e7e737b47670" providerId="ADAL" clId="{643FBDC7-6F2E-48CE-8843-A9204262A2FE}" dt="2021-08-02T08:56:53.356" v="306"/>
          <ac:spMkLst>
            <pc:docMk/>
            <pc:sldMk cId="393076265" sldId="306"/>
            <ac:spMk id="3" creationId="{A4D07B6A-D6A4-2949-AB49-763E9F93A504}"/>
          </ac:spMkLst>
        </pc:spChg>
        <pc:spChg chg="add del">
          <ac:chgData name="Lorenzo Strozzi" userId="1fce99b5-a7f3-4e34-b5bb-e7e737b47670" providerId="ADAL" clId="{643FBDC7-6F2E-48CE-8843-A9204262A2FE}" dt="2021-08-02T13:40:05.149" v="414" actId="478"/>
          <ac:spMkLst>
            <pc:docMk/>
            <pc:sldMk cId="393076265" sldId="306"/>
            <ac:spMk id="7" creationId="{00000000-0000-0000-0000-000000000000}"/>
          </ac:spMkLst>
        </pc:spChg>
        <pc:spChg chg="mod">
          <ac:chgData name="Lorenzo Strozzi" userId="1fce99b5-a7f3-4e34-b5bb-e7e737b47670" providerId="ADAL" clId="{643FBDC7-6F2E-48CE-8843-A9204262A2FE}" dt="2021-08-02T09:07:53.118" v="367" actId="33524"/>
          <ac:spMkLst>
            <pc:docMk/>
            <pc:sldMk cId="393076265" sldId="306"/>
            <ac:spMk id="18" creationId="{952769E6-A92F-5547-8418-F2DC5B0964B6}"/>
          </ac:spMkLst>
        </pc:spChg>
        <pc:spChg chg="ord">
          <ac:chgData name="Lorenzo Strozzi" userId="1fce99b5-a7f3-4e34-b5bb-e7e737b47670" providerId="ADAL" clId="{643FBDC7-6F2E-48CE-8843-A9204262A2FE}" dt="2021-08-02T09:00:07.279" v="337" actId="166"/>
          <ac:spMkLst>
            <pc:docMk/>
            <pc:sldMk cId="393076265" sldId="306"/>
            <ac:spMk id="23" creationId="{F432EC35-4CE7-6D40-B598-B17B65820021}"/>
          </ac:spMkLst>
        </pc:spChg>
        <pc:spChg chg="mod ord">
          <ac:chgData name="Lorenzo Strozzi" userId="1fce99b5-a7f3-4e34-b5bb-e7e737b47670" providerId="ADAL" clId="{643FBDC7-6F2E-48CE-8843-A9204262A2FE}" dt="2021-08-02T09:09:26.683" v="381" actId="1076"/>
          <ac:spMkLst>
            <pc:docMk/>
            <pc:sldMk cId="393076265" sldId="306"/>
            <ac:spMk id="24" creationId="{20C0FA19-1D3E-7943-B0A8-EF7AB7489651}"/>
          </ac:spMkLst>
        </pc:spChg>
        <pc:spChg chg="del">
          <ac:chgData name="Lorenzo Strozzi" userId="1fce99b5-a7f3-4e34-b5bb-e7e737b47670" providerId="ADAL" clId="{643FBDC7-6F2E-48CE-8843-A9204262A2FE}" dt="2021-08-02T08:57:08.328" v="310" actId="478"/>
          <ac:spMkLst>
            <pc:docMk/>
            <pc:sldMk cId="393076265" sldId="306"/>
            <ac:spMk id="36" creationId="{DD7B5288-72C6-4133-AA9C-502634115E9C}"/>
          </ac:spMkLst>
        </pc:spChg>
        <pc:grpChg chg="ord">
          <ac:chgData name="Lorenzo Strozzi" userId="1fce99b5-a7f3-4e34-b5bb-e7e737b47670" providerId="ADAL" clId="{643FBDC7-6F2E-48CE-8843-A9204262A2FE}" dt="2021-08-02T09:10:04.327" v="385" actId="166"/>
          <ac:grpSpMkLst>
            <pc:docMk/>
            <pc:sldMk cId="393076265" sldId="306"/>
            <ac:grpSpMk id="11" creationId="{6071BA90-AB65-DD4A-947A-36C59E1108F8}"/>
          </ac:grpSpMkLst>
        </pc:grpChg>
        <pc:grpChg chg="ord">
          <ac:chgData name="Lorenzo Strozzi" userId="1fce99b5-a7f3-4e34-b5bb-e7e737b47670" providerId="ADAL" clId="{643FBDC7-6F2E-48CE-8843-A9204262A2FE}" dt="2021-08-02T09:00:03.339" v="336" actId="166"/>
          <ac:grpSpMkLst>
            <pc:docMk/>
            <pc:sldMk cId="393076265" sldId="306"/>
            <ac:grpSpMk id="25" creationId="{D3FCAE03-61F3-084F-9B07-671CD44C618C}"/>
          </ac:grpSpMkLst>
        </pc:grpChg>
        <pc:picChg chg="add mod modCrop">
          <ac:chgData name="Lorenzo Strozzi" userId="1fce99b5-a7f3-4e34-b5bb-e7e737b47670" providerId="ADAL" clId="{643FBDC7-6F2E-48CE-8843-A9204262A2FE}" dt="2021-08-02T09:09:52.556" v="384" actId="1076"/>
          <ac:picMkLst>
            <pc:docMk/>
            <pc:sldMk cId="393076265" sldId="306"/>
            <ac:picMk id="4" creationId="{C32908C7-4E08-4AFB-AE2B-689A94D4CAC1}"/>
          </ac:picMkLst>
        </pc:picChg>
        <pc:picChg chg="add del mod modCrop">
          <ac:chgData name="Lorenzo Strozzi" userId="1fce99b5-a7f3-4e34-b5bb-e7e737b47670" providerId="ADAL" clId="{643FBDC7-6F2E-48CE-8843-A9204262A2FE}" dt="2021-08-02T09:09:20.985" v="379" actId="478"/>
          <ac:picMkLst>
            <pc:docMk/>
            <pc:sldMk cId="393076265" sldId="306"/>
            <ac:picMk id="32" creationId="{5614E9DF-12E1-4B57-A54D-EDFDCD48A629}"/>
          </ac:picMkLst>
        </pc:picChg>
      </pc:sldChg>
      <pc:sldChg chg="modSp mod">
        <pc:chgData name="Lorenzo Strozzi" userId="1fce99b5-a7f3-4e34-b5bb-e7e737b47670" providerId="ADAL" clId="{643FBDC7-6F2E-48CE-8843-A9204262A2FE}" dt="2021-08-02T08:56:46.570" v="303"/>
        <pc:sldMkLst>
          <pc:docMk/>
          <pc:sldMk cId="2805513605" sldId="307"/>
        </pc:sldMkLst>
        <pc:spChg chg="mod">
          <ac:chgData name="Lorenzo Strozzi" userId="1fce99b5-a7f3-4e34-b5bb-e7e737b47670" providerId="ADAL" clId="{643FBDC7-6F2E-48CE-8843-A9204262A2FE}" dt="2021-08-02T08:56:46.570" v="303"/>
          <ac:spMkLst>
            <pc:docMk/>
            <pc:sldMk cId="2805513605" sldId="307"/>
            <ac:spMk id="3" creationId="{A4D07B6A-D6A4-2949-AB49-763E9F93A504}"/>
          </ac:spMkLst>
        </pc:spChg>
      </pc:sldChg>
      <pc:sldChg chg="addSp modSp mod">
        <pc:chgData name="Lorenzo Strozzi" userId="1fce99b5-a7f3-4e34-b5bb-e7e737b47670" providerId="ADAL" clId="{643FBDC7-6F2E-48CE-8843-A9204262A2FE}" dt="2021-08-02T09:08:44.826" v="377"/>
        <pc:sldMkLst>
          <pc:docMk/>
          <pc:sldMk cId="1616557301" sldId="308"/>
        </pc:sldMkLst>
        <pc:spChg chg="mod">
          <ac:chgData name="Lorenzo Strozzi" userId="1fce99b5-a7f3-4e34-b5bb-e7e737b47670" providerId="ADAL" clId="{643FBDC7-6F2E-48CE-8843-A9204262A2FE}" dt="2021-08-02T08:57:02.630" v="309"/>
          <ac:spMkLst>
            <pc:docMk/>
            <pc:sldMk cId="1616557301" sldId="308"/>
            <ac:spMk id="3" creationId="{A4D07B6A-D6A4-2949-AB49-763E9F93A504}"/>
          </ac:spMkLst>
        </pc:spChg>
        <pc:picChg chg="add mod">
          <ac:chgData name="Lorenzo Strozzi" userId="1fce99b5-a7f3-4e34-b5bb-e7e737b47670" providerId="ADAL" clId="{643FBDC7-6F2E-48CE-8843-A9204262A2FE}" dt="2021-08-02T09:08:44.826" v="377"/>
          <ac:picMkLst>
            <pc:docMk/>
            <pc:sldMk cId="1616557301" sldId="308"/>
            <ac:picMk id="37" creationId="{004012E0-C009-449C-AD01-AEFB735BB455}"/>
          </ac:picMkLst>
        </pc:picChg>
      </pc:sldChg>
      <pc:sldChg chg="addSp delSp modSp mod">
        <pc:chgData name="Lorenzo Strozzi" userId="1fce99b5-a7f3-4e34-b5bb-e7e737b47670" providerId="ADAL" clId="{643FBDC7-6F2E-48CE-8843-A9204262A2FE}" dt="2021-08-02T11:06:08.321" v="409" actId="20577"/>
        <pc:sldMkLst>
          <pc:docMk/>
          <pc:sldMk cId="2332152853" sldId="311"/>
        </pc:sldMkLst>
        <pc:spChg chg="add del">
          <ac:chgData name="Lorenzo Strozzi" userId="1fce99b5-a7f3-4e34-b5bb-e7e737b47670" providerId="ADAL" clId="{643FBDC7-6F2E-48CE-8843-A9204262A2FE}" dt="2021-08-02T10:59:59.184" v="387" actId="22"/>
          <ac:spMkLst>
            <pc:docMk/>
            <pc:sldMk cId="2332152853" sldId="311"/>
            <ac:spMk id="18" creationId="{4D0896F5-BE56-48D0-B063-EC1F5B8691D5}"/>
          </ac:spMkLst>
        </pc:spChg>
        <pc:graphicFrameChg chg="add mod modGraphic">
          <ac:chgData name="Lorenzo Strozzi" userId="1fce99b5-a7f3-4e34-b5bb-e7e737b47670" providerId="ADAL" clId="{643FBDC7-6F2E-48CE-8843-A9204262A2FE}" dt="2021-08-02T11:06:08.321" v="409" actId="20577"/>
          <ac:graphicFrameMkLst>
            <pc:docMk/>
            <pc:sldMk cId="2332152853" sldId="311"/>
            <ac:graphicFrameMk id="19" creationId="{E782B284-E837-4563-BF27-EAC313E18D12}"/>
          </ac:graphicFrameMkLst>
        </pc:graphicFrameChg>
      </pc:sldChg>
      <pc:sldMasterChg chg="setBg modSldLayout">
        <pc:chgData name="Lorenzo Strozzi" userId="1fce99b5-a7f3-4e34-b5bb-e7e737b47670" providerId="ADAL" clId="{643FBDC7-6F2E-48CE-8843-A9204262A2FE}" dt="2021-08-02T08:55:13.773" v="296"/>
        <pc:sldMasterMkLst>
          <pc:docMk/>
          <pc:sldMasterMk cId="3786106438" sldId="2147483648"/>
        </pc:sldMasterMkLst>
        <pc:sldLayoutChg chg="setBg">
          <pc:chgData name="Lorenzo Strozzi" userId="1fce99b5-a7f3-4e34-b5bb-e7e737b47670" providerId="ADAL" clId="{643FBDC7-6F2E-48CE-8843-A9204262A2FE}" dt="2021-08-02T08:55:13.773" v="296"/>
          <pc:sldLayoutMkLst>
            <pc:docMk/>
            <pc:sldMasterMk cId="3786106438" sldId="2147483648"/>
            <pc:sldLayoutMk cId="1930509455" sldId="2147483667"/>
          </pc:sldLayoutMkLst>
        </pc:sldLayoutChg>
        <pc:sldLayoutChg chg="setBg">
          <pc:chgData name="Lorenzo Strozzi" userId="1fce99b5-a7f3-4e34-b5bb-e7e737b47670" providerId="ADAL" clId="{643FBDC7-6F2E-48CE-8843-A9204262A2FE}" dt="2021-08-02T08:55:13.773" v="296"/>
          <pc:sldLayoutMkLst>
            <pc:docMk/>
            <pc:sldMasterMk cId="3786106438" sldId="2147483648"/>
            <pc:sldLayoutMk cId="3382340500" sldId="2147483668"/>
          </pc:sldLayoutMkLst>
        </pc:sldLayoutChg>
      </pc:sldMasterChg>
    </pc:docChg>
  </pc:docChgLst>
  <pc:docChgLst>
    <pc:chgData name="Fabio Ganassin" userId="991fcf37-af06-4df2-8c74-8d4a18e99df9" providerId="ADAL" clId="{3556B85E-B6E2-4670-A1EC-01A62918B115}"/>
    <pc:docChg chg="custSel modSld">
      <pc:chgData name="Fabio Ganassin" userId="991fcf37-af06-4df2-8c74-8d4a18e99df9" providerId="ADAL" clId="{3556B85E-B6E2-4670-A1EC-01A62918B115}" dt="2021-12-14T16:29:22.663" v="60" actId="20577"/>
      <pc:docMkLst>
        <pc:docMk/>
      </pc:docMkLst>
      <pc:sldChg chg="modSp mod">
        <pc:chgData name="Fabio Ganassin" userId="991fcf37-af06-4df2-8c74-8d4a18e99df9" providerId="ADAL" clId="{3556B85E-B6E2-4670-A1EC-01A62918B115}" dt="2021-12-14T16:28:11.538" v="26" actId="113"/>
        <pc:sldMkLst>
          <pc:docMk/>
          <pc:sldMk cId="3881428317" sldId="303"/>
        </pc:sldMkLst>
        <pc:spChg chg="mod">
          <ac:chgData name="Fabio Ganassin" userId="991fcf37-af06-4df2-8c74-8d4a18e99df9" providerId="ADAL" clId="{3556B85E-B6E2-4670-A1EC-01A62918B115}" dt="2021-12-14T16:25:30.666" v="11" actId="20577"/>
          <ac:spMkLst>
            <pc:docMk/>
            <pc:sldMk cId="3881428317" sldId="303"/>
            <ac:spMk id="3" creationId="{A4D07B6A-D6A4-2949-AB49-763E9F93A504}"/>
          </ac:spMkLst>
        </pc:spChg>
        <pc:spChg chg="mod">
          <ac:chgData name="Fabio Ganassin" userId="991fcf37-af06-4df2-8c74-8d4a18e99df9" providerId="ADAL" clId="{3556B85E-B6E2-4670-A1EC-01A62918B115}" dt="2021-12-14T16:28:11.538" v="26" actId="113"/>
          <ac:spMkLst>
            <pc:docMk/>
            <pc:sldMk cId="3881428317" sldId="303"/>
            <ac:spMk id="18" creationId="{952769E6-A92F-5547-8418-F2DC5B0964B6}"/>
          </ac:spMkLst>
        </pc:spChg>
      </pc:sldChg>
      <pc:sldChg chg="modSp mod">
        <pc:chgData name="Fabio Ganassin" userId="991fcf37-af06-4df2-8c74-8d4a18e99df9" providerId="ADAL" clId="{3556B85E-B6E2-4670-A1EC-01A62918B115}" dt="2021-12-14T16:29:22.663" v="60" actId="20577"/>
        <pc:sldMkLst>
          <pc:docMk/>
          <pc:sldMk cId="3160886036" sldId="304"/>
        </pc:sldMkLst>
        <pc:spChg chg="mod">
          <ac:chgData name="Fabio Ganassin" userId="991fcf37-af06-4df2-8c74-8d4a18e99df9" providerId="ADAL" clId="{3556B85E-B6E2-4670-A1EC-01A62918B115}" dt="2021-12-14T16:29:22.663" v="60" actId="20577"/>
          <ac:spMkLst>
            <pc:docMk/>
            <pc:sldMk cId="3160886036" sldId="304"/>
            <ac:spMk id="18" creationId="{952769E6-A92F-5547-8418-F2DC5B0964B6}"/>
          </ac:spMkLst>
        </pc:spChg>
      </pc:sldChg>
    </pc:docChg>
  </pc:docChgLst>
  <pc:docChgLst>
    <pc:chgData name="Lorenzo Strozzi" userId="1fce99b5-a7f3-4e34-b5bb-e7e737b47670" providerId="ADAL" clId="{2D09E97B-B0AD-4FD2-87CE-D4B683357074}"/>
    <pc:docChg chg="undo redo custSel addSld delSld modSld sldOrd">
      <pc:chgData name="Lorenzo Strozzi" userId="1fce99b5-a7f3-4e34-b5bb-e7e737b47670" providerId="ADAL" clId="{2D09E97B-B0AD-4FD2-87CE-D4B683357074}" dt="2021-08-27T07:18:20.728" v="3966" actId="1076"/>
      <pc:docMkLst>
        <pc:docMk/>
      </pc:docMkLst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4038600433" sldId="296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1220682404" sldId="297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2374012419" sldId="298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502899459" sldId="299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2084787457" sldId="300"/>
        </pc:sldMkLst>
      </pc:sldChg>
      <pc:sldChg chg="addSp delSp modSp mod">
        <pc:chgData name="Lorenzo Strozzi" userId="1fce99b5-a7f3-4e34-b5bb-e7e737b47670" providerId="ADAL" clId="{2D09E97B-B0AD-4FD2-87CE-D4B683357074}" dt="2021-08-27T07:18:20.728" v="3966" actId="1076"/>
        <pc:sldMkLst>
          <pc:docMk/>
          <pc:sldMk cId="3881428317" sldId="303"/>
        </pc:sldMkLst>
        <pc:spChg chg="mod">
          <ac:chgData name="Lorenzo Strozzi" userId="1fce99b5-a7f3-4e34-b5bb-e7e737b47670" providerId="ADAL" clId="{2D09E97B-B0AD-4FD2-87CE-D4B683357074}" dt="2021-08-09T16:04:22.591" v="3746"/>
          <ac:spMkLst>
            <pc:docMk/>
            <pc:sldMk cId="3881428317" sldId="303"/>
            <ac:spMk id="3" creationId="{A4D07B6A-D6A4-2949-AB49-763E9F93A504}"/>
          </ac:spMkLst>
        </pc:spChg>
        <pc:spChg chg="add del mod">
          <ac:chgData name="Lorenzo Strozzi" userId="1fce99b5-a7f3-4e34-b5bb-e7e737b47670" providerId="ADAL" clId="{2D09E97B-B0AD-4FD2-87CE-D4B683357074}" dt="2021-08-06T09:24:23.390" v="1291" actId="478"/>
          <ac:spMkLst>
            <pc:docMk/>
            <pc:sldMk cId="3881428317" sldId="303"/>
            <ac:spMk id="6" creationId="{F432EC35-4CE7-6D40-B598-B17B65820021}"/>
          </ac:spMkLst>
        </pc:spChg>
        <pc:spChg chg="add del mod ord">
          <ac:chgData name="Lorenzo Strozzi" userId="1fce99b5-a7f3-4e34-b5bb-e7e737b47670" providerId="ADAL" clId="{2D09E97B-B0AD-4FD2-87CE-D4B683357074}" dt="2021-08-06T09:22:50.899" v="1282" actId="167"/>
          <ac:spMkLst>
            <pc:docMk/>
            <pc:sldMk cId="3881428317" sldId="303"/>
            <ac:spMk id="7" creationId="{00000000-0000-0000-0000-000000000000}"/>
          </ac:spMkLst>
        </pc:spChg>
        <pc:spChg chg="add mod">
          <ac:chgData name="Lorenzo Strozzi" userId="1fce99b5-a7f3-4e34-b5bb-e7e737b47670" providerId="ADAL" clId="{2D09E97B-B0AD-4FD2-87CE-D4B683357074}" dt="2021-08-10T10:19:55.228" v="3749" actId="571"/>
          <ac:spMkLst>
            <pc:docMk/>
            <pc:sldMk cId="3881428317" sldId="303"/>
            <ac:spMk id="17" creationId="{7E9BBA64-4DA9-4EBD-8477-2B74B934FBA1}"/>
          </ac:spMkLst>
        </pc:spChg>
        <pc:spChg chg="mod">
          <ac:chgData name="Lorenzo Strozzi" userId="1fce99b5-a7f3-4e34-b5bb-e7e737b47670" providerId="ADAL" clId="{2D09E97B-B0AD-4FD2-87CE-D4B683357074}" dt="2021-08-27T07:18:20.728" v="3966" actId="1076"/>
          <ac:spMkLst>
            <pc:docMk/>
            <pc:sldMk cId="3881428317" sldId="303"/>
            <ac:spMk id="18" creationId="{952769E6-A92F-5547-8418-F2DC5B0964B6}"/>
          </ac:spMkLst>
        </pc:spChg>
        <pc:spChg chg="del mod">
          <ac:chgData name="Lorenzo Strozzi" userId="1fce99b5-a7f3-4e34-b5bb-e7e737b47670" providerId="ADAL" clId="{2D09E97B-B0AD-4FD2-87CE-D4B683357074}" dt="2021-08-06T09:26:21.467" v="1332" actId="478"/>
          <ac:spMkLst>
            <pc:docMk/>
            <pc:sldMk cId="3881428317" sldId="303"/>
            <ac:spMk id="22" creationId="{C07977B3-45BB-4C60-AF85-6E0A6FD56505}"/>
          </ac:spMkLst>
        </pc:spChg>
        <pc:spChg chg="add del mod">
          <ac:chgData name="Lorenzo Strozzi" userId="1fce99b5-a7f3-4e34-b5bb-e7e737b47670" providerId="ADAL" clId="{2D09E97B-B0AD-4FD2-87CE-D4B683357074}" dt="2021-08-11T07:42:25.840" v="3823"/>
          <ac:spMkLst>
            <pc:docMk/>
            <pc:sldMk cId="3881428317" sldId="303"/>
            <ac:spMk id="23" creationId="{F432EC35-4CE7-6D40-B598-B17B65820021}"/>
          </ac:spMkLst>
        </pc:spChg>
        <pc:spChg chg="mod">
          <ac:chgData name="Lorenzo Strozzi" userId="1fce99b5-a7f3-4e34-b5bb-e7e737b47670" providerId="ADAL" clId="{2D09E97B-B0AD-4FD2-87CE-D4B683357074}" dt="2021-08-11T07:42:24.421" v="3822"/>
          <ac:spMkLst>
            <pc:docMk/>
            <pc:sldMk cId="3881428317" sldId="303"/>
            <ac:spMk id="24" creationId="{20C0FA19-1D3E-7943-B0A8-EF7AB7489651}"/>
          </ac:spMkLst>
        </pc:spChg>
        <pc:spChg chg="mod">
          <ac:chgData name="Lorenzo Strozzi" userId="1fce99b5-a7f3-4e34-b5bb-e7e737b47670" providerId="ADAL" clId="{2D09E97B-B0AD-4FD2-87CE-D4B683357074}" dt="2021-08-06T09:30:21.205" v="1368" actId="1076"/>
          <ac:spMkLst>
            <pc:docMk/>
            <pc:sldMk cId="3881428317" sldId="303"/>
            <ac:spMk id="27" creationId="{28988EF7-A8A9-3F40-9C9B-ED69404C843A}"/>
          </ac:spMkLst>
        </pc:spChg>
        <pc:spChg chg="add del mod">
          <ac:chgData name="Lorenzo Strozzi" userId="1fce99b5-a7f3-4e34-b5bb-e7e737b47670" providerId="ADAL" clId="{2D09E97B-B0AD-4FD2-87CE-D4B683357074}" dt="2021-08-06T09:28:48.629" v="1341" actId="478"/>
          <ac:spMkLst>
            <pc:docMk/>
            <pc:sldMk cId="3881428317" sldId="303"/>
            <ac:spMk id="32" creationId="{F432EC35-4CE7-6D40-B598-B17B65820021}"/>
          </ac:spMkLst>
        </pc:spChg>
        <pc:grpChg chg="del">
          <ac:chgData name="Lorenzo Strozzi" userId="1fce99b5-a7f3-4e34-b5bb-e7e737b47670" providerId="ADAL" clId="{2D09E97B-B0AD-4FD2-87CE-D4B683357074}" dt="2021-08-09T12:00:56.669" v="3575" actId="478"/>
          <ac:grpSpMkLst>
            <pc:docMk/>
            <pc:sldMk cId="3881428317" sldId="303"/>
            <ac:grpSpMk id="11" creationId="{6071BA90-AB65-DD4A-947A-36C59E1108F8}"/>
          </ac:grpSpMkLst>
        </pc:grpChg>
        <pc:grpChg chg="mod">
          <ac:chgData name="Lorenzo Strozzi" userId="1fce99b5-a7f3-4e34-b5bb-e7e737b47670" providerId="ADAL" clId="{2D09E97B-B0AD-4FD2-87CE-D4B683357074}" dt="2021-08-06T09:30:16.910" v="1366" actId="14100"/>
          <ac:grpSpMkLst>
            <pc:docMk/>
            <pc:sldMk cId="3881428317" sldId="303"/>
            <ac:grpSpMk id="25" creationId="{D3FCAE03-61F3-084F-9B07-671CD44C618C}"/>
          </ac:grpSpMkLst>
        </pc:grpChg>
        <pc:grpChg chg="del">
          <ac:chgData name="Lorenzo Strozzi" userId="1fce99b5-a7f3-4e34-b5bb-e7e737b47670" providerId="ADAL" clId="{2D09E97B-B0AD-4FD2-87CE-D4B683357074}" dt="2021-08-06T09:26:18.894" v="1331" actId="478"/>
          <ac:grpSpMkLst>
            <pc:docMk/>
            <pc:sldMk cId="3881428317" sldId="303"/>
            <ac:grpSpMk id="29" creationId="{D3FCAE03-61F3-084F-9B07-671CD44C618C}"/>
          </ac:grpSpMkLst>
        </pc:grpChg>
        <pc:grpChg chg="add del mod">
          <ac:chgData name="Lorenzo Strozzi" userId="1fce99b5-a7f3-4e34-b5bb-e7e737b47670" providerId="ADAL" clId="{2D09E97B-B0AD-4FD2-87CE-D4B683357074}" dt="2021-08-06T09:24:40.864" v="1293" actId="14100"/>
          <ac:grpSpMkLst>
            <pc:docMk/>
            <pc:sldMk cId="3881428317" sldId="303"/>
            <ac:grpSpMk id="33" creationId="{6071BA90-AB65-DD4A-947A-36C59E1108F8}"/>
          </ac:grpSpMkLst>
        </pc:grpChg>
        <pc:grpChg chg="add del mod">
          <ac:chgData name="Lorenzo Strozzi" userId="1fce99b5-a7f3-4e34-b5bb-e7e737b47670" providerId="ADAL" clId="{2D09E97B-B0AD-4FD2-87CE-D4B683357074}" dt="2021-08-06T09:28:34.918" v="1337" actId="478"/>
          <ac:grpSpMkLst>
            <pc:docMk/>
            <pc:sldMk cId="3881428317" sldId="303"/>
            <ac:grpSpMk id="36" creationId="{6071BA90-AB65-DD4A-947A-36C59E1108F8}"/>
          </ac:grpSpMkLst>
        </pc:grpChg>
        <pc:picChg chg="del mod">
          <ac:chgData name="Lorenzo Strozzi" userId="1fce99b5-a7f3-4e34-b5bb-e7e737b47670" providerId="ADAL" clId="{2D09E97B-B0AD-4FD2-87CE-D4B683357074}" dt="2021-08-06T09:21:46.840" v="1266" actId="478"/>
          <ac:picMkLst>
            <pc:docMk/>
            <pc:sldMk cId="3881428317" sldId="303"/>
            <ac:picMk id="4" creationId="{D9562D2B-DFD2-480C-B78A-A7BCFD12C9BF}"/>
          </ac:picMkLst>
        </pc:picChg>
        <pc:picChg chg="add mod ord modCrop">
          <ac:chgData name="Lorenzo Strozzi" userId="1fce99b5-a7f3-4e34-b5bb-e7e737b47670" providerId="ADAL" clId="{2D09E97B-B0AD-4FD2-87CE-D4B683357074}" dt="2021-08-06T09:28:40.933" v="1339" actId="1076"/>
          <ac:picMkLst>
            <pc:docMk/>
            <pc:sldMk cId="3881428317" sldId="303"/>
            <ac:picMk id="9" creationId="{FC7C94DE-305F-453C-A054-5D06652EADC0}"/>
          </ac:picMkLst>
        </pc:picChg>
        <pc:cxnChg chg="mod">
          <ac:chgData name="Lorenzo Strozzi" userId="1fce99b5-a7f3-4e34-b5bb-e7e737b47670" providerId="ADAL" clId="{2D09E97B-B0AD-4FD2-87CE-D4B683357074}" dt="2021-08-06T09:26:18.894" v="1331" actId="478"/>
          <ac:cxnSpMkLst>
            <pc:docMk/>
            <pc:sldMk cId="3881428317" sldId="303"/>
            <ac:cxnSpMk id="30" creationId="{6CF8B37F-3DB7-054B-80C8-606F732BFA96}"/>
          </ac:cxnSpMkLst>
        </pc:cxnChg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1294744325" sldId="304"/>
        </pc:sldMkLst>
      </pc:sldChg>
      <pc:sldChg chg="addSp delSp modSp add mod ord">
        <pc:chgData name="Lorenzo Strozzi" userId="1fce99b5-a7f3-4e34-b5bb-e7e737b47670" providerId="ADAL" clId="{2D09E97B-B0AD-4FD2-87CE-D4B683357074}" dt="2021-08-27T07:15:20.858" v="3964" actId="20577"/>
        <pc:sldMkLst>
          <pc:docMk/>
          <pc:sldMk cId="3160886036" sldId="304"/>
        </pc:sldMkLst>
        <pc:spChg chg="mod">
          <ac:chgData name="Lorenzo Strozzi" userId="1fce99b5-a7f3-4e34-b5bb-e7e737b47670" providerId="ADAL" clId="{2D09E97B-B0AD-4FD2-87CE-D4B683357074}" dt="2021-08-09T16:04:03.559" v="3745" actId="20577"/>
          <ac:spMkLst>
            <pc:docMk/>
            <pc:sldMk cId="3160886036" sldId="304"/>
            <ac:spMk id="3" creationId="{A4D07B6A-D6A4-2949-AB49-763E9F93A504}"/>
          </ac:spMkLst>
        </pc:spChg>
        <pc:spChg chg="del">
          <ac:chgData name="Lorenzo Strozzi" userId="1fce99b5-a7f3-4e34-b5bb-e7e737b47670" providerId="ADAL" clId="{2D09E97B-B0AD-4FD2-87CE-D4B683357074}" dt="2021-08-09T08:24:00.671" v="1821" actId="478"/>
          <ac:spMkLst>
            <pc:docMk/>
            <pc:sldMk cId="3160886036" sldId="304"/>
            <ac:spMk id="6" creationId="{F432EC35-4CE7-6D40-B598-B17B65820021}"/>
          </ac:spMkLst>
        </pc:spChg>
        <pc:spChg chg="del mod">
          <ac:chgData name="Lorenzo Strozzi" userId="1fce99b5-a7f3-4e34-b5bb-e7e737b47670" providerId="ADAL" clId="{2D09E97B-B0AD-4FD2-87CE-D4B683357074}" dt="2021-08-03T13:11:32.538" v="22" actId="478"/>
          <ac:spMkLst>
            <pc:docMk/>
            <pc:sldMk cId="3160886036" sldId="304"/>
            <ac:spMk id="7" creationId="{00000000-0000-0000-0000-000000000000}"/>
          </ac:spMkLst>
        </pc:spChg>
        <pc:spChg chg="mod">
          <ac:chgData name="Lorenzo Strozzi" userId="1fce99b5-a7f3-4e34-b5bb-e7e737b47670" providerId="ADAL" clId="{2D09E97B-B0AD-4FD2-87CE-D4B683357074}" dt="2021-08-27T07:14:05.196" v="3963" actId="20577"/>
          <ac:spMkLst>
            <pc:docMk/>
            <pc:sldMk cId="3160886036" sldId="304"/>
            <ac:spMk id="18" creationId="{952769E6-A92F-5547-8418-F2DC5B0964B6}"/>
          </ac:spMkLst>
        </pc:spChg>
        <pc:spChg chg="mod">
          <ac:chgData name="Lorenzo Strozzi" userId="1fce99b5-a7f3-4e34-b5bb-e7e737b47670" providerId="ADAL" clId="{2D09E97B-B0AD-4FD2-87CE-D4B683357074}" dt="2021-08-11T07:42:06.590" v="3819"/>
          <ac:spMkLst>
            <pc:docMk/>
            <pc:sldMk cId="3160886036" sldId="304"/>
            <ac:spMk id="22" creationId="{C07977B3-45BB-4C60-AF85-6E0A6FD56505}"/>
          </ac:spMkLst>
        </pc:spChg>
        <pc:spChg chg="mod">
          <ac:chgData name="Lorenzo Strozzi" userId="1fce99b5-a7f3-4e34-b5bb-e7e737b47670" providerId="ADAL" clId="{2D09E97B-B0AD-4FD2-87CE-D4B683357074}" dt="2021-08-09T10:55:41.237" v="3132" actId="1076"/>
          <ac:spMkLst>
            <pc:docMk/>
            <pc:sldMk cId="3160886036" sldId="304"/>
            <ac:spMk id="23" creationId="{F432EC35-4CE7-6D40-B598-B17B65820021}"/>
          </ac:spMkLst>
        </pc:spChg>
        <pc:spChg chg="mod">
          <ac:chgData name="Lorenzo Strozzi" userId="1fce99b5-a7f3-4e34-b5bb-e7e737b47670" providerId="ADAL" clId="{2D09E97B-B0AD-4FD2-87CE-D4B683357074}" dt="2021-08-27T07:15:20.858" v="3964" actId="20577"/>
          <ac:spMkLst>
            <pc:docMk/>
            <pc:sldMk cId="3160886036" sldId="304"/>
            <ac:spMk id="24" creationId="{20C0FA19-1D3E-7943-B0A8-EF7AB7489651}"/>
          </ac:spMkLst>
        </pc:spChg>
        <pc:spChg chg="mod">
          <ac:chgData name="Lorenzo Strozzi" userId="1fce99b5-a7f3-4e34-b5bb-e7e737b47670" providerId="ADAL" clId="{2D09E97B-B0AD-4FD2-87CE-D4B683357074}" dt="2021-08-09T10:08:27.303" v="2817" actId="1076"/>
          <ac:spMkLst>
            <pc:docMk/>
            <pc:sldMk cId="3160886036" sldId="304"/>
            <ac:spMk id="27" creationId="{28988EF7-A8A9-3F40-9C9B-ED69404C843A}"/>
          </ac:spMkLst>
        </pc:spChg>
        <pc:spChg chg="mod">
          <ac:chgData name="Lorenzo Strozzi" userId="1fce99b5-a7f3-4e34-b5bb-e7e737b47670" providerId="ADAL" clId="{2D09E97B-B0AD-4FD2-87CE-D4B683357074}" dt="2021-08-11T07:47:10.420" v="3855" actId="1076"/>
          <ac:spMkLst>
            <pc:docMk/>
            <pc:sldMk cId="3160886036" sldId="304"/>
            <ac:spMk id="32" creationId="{F432EC35-4CE7-6D40-B598-B17B65820021}"/>
          </ac:spMkLst>
        </pc:spChg>
        <pc:spChg chg="mod">
          <ac:chgData name="Lorenzo Strozzi" userId="1fce99b5-a7f3-4e34-b5bb-e7e737b47670" providerId="ADAL" clId="{2D09E97B-B0AD-4FD2-87CE-D4B683357074}" dt="2021-08-09T10:08:20.024" v="2815" actId="1076"/>
          <ac:spMkLst>
            <pc:docMk/>
            <pc:sldMk cId="3160886036" sldId="304"/>
            <ac:spMk id="35" creationId="{79871E51-C32D-5E45-A22B-A135FA8A0D0D}"/>
          </ac:spMkLst>
        </pc:spChg>
        <pc:spChg chg="add mod">
          <ac:chgData name="Lorenzo Strozzi" userId="1fce99b5-a7f3-4e34-b5bb-e7e737b47670" providerId="ADAL" clId="{2D09E97B-B0AD-4FD2-87CE-D4B683357074}" dt="2021-08-09T10:45:48.631" v="3094" actId="20577"/>
          <ac:spMkLst>
            <pc:docMk/>
            <pc:sldMk cId="3160886036" sldId="304"/>
            <ac:spMk id="39" creationId="{50B58524-9C16-4BBF-ACCB-D84D4A836EA4}"/>
          </ac:spMkLst>
        </pc:spChg>
        <pc:spChg chg="mod">
          <ac:chgData name="Lorenzo Strozzi" userId="1fce99b5-a7f3-4e34-b5bb-e7e737b47670" providerId="ADAL" clId="{2D09E97B-B0AD-4FD2-87CE-D4B683357074}" dt="2021-08-09T10:08:09.696" v="2813" actId="1076"/>
          <ac:spMkLst>
            <pc:docMk/>
            <pc:sldMk cId="3160886036" sldId="304"/>
            <ac:spMk id="42" creationId="{B35301D0-9FE0-4479-9E33-F0EE3665B7A7}"/>
          </ac:spMkLst>
        </pc:spChg>
        <pc:spChg chg="add mod ord">
          <ac:chgData name="Lorenzo Strozzi" userId="1fce99b5-a7f3-4e34-b5bb-e7e737b47670" providerId="ADAL" clId="{2D09E97B-B0AD-4FD2-87CE-D4B683357074}" dt="2021-08-03T13:17:20.304" v="119" actId="167"/>
          <ac:spMkLst>
            <pc:docMk/>
            <pc:sldMk cId="3160886036" sldId="304"/>
            <ac:spMk id="43" creationId="{5C48B5A9-C7BF-4602-ABD3-262492B10684}"/>
          </ac:spMkLst>
        </pc:spChg>
        <pc:grpChg chg="del">
          <ac:chgData name="Lorenzo Strozzi" userId="1fce99b5-a7f3-4e34-b5bb-e7e737b47670" providerId="ADAL" clId="{2D09E97B-B0AD-4FD2-87CE-D4B683357074}" dt="2021-08-09T10:08:41.185" v="2818" actId="478"/>
          <ac:grpSpMkLst>
            <pc:docMk/>
            <pc:sldMk cId="3160886036" sldId="304"/>
            <ac:grpSpMk id="11" creationId="{6071BA90-AB65-DD4A-947A-36C59E1108F8}"/>
          </ac:grpSpMkLst>
        </pc:grpChg>
        <pc:grpChg chg="mod">
          <ac:chgData name="Lorenzo Strozzi" userId="1fce99b5-a7f3-4e34-b5bb-e7e737b47670" providerId="ADAL" clId="{2D09E97B-B0AD-4FD2-87CE-D4B683357074}" dt="2021-08-09T10:07:59.696" v="2811" actId="1076"/>
          <ac:grpSpMkLst>
            <pc:docMk/>
            <pc:sldMk cId="3160886036" sldId="304"/>
            <ac:grpSpMk id="25" creationId="{D3FCAE03-61F3-084F-9B07-671CD44C618C}"/>
          </ac:grpSpMkLst>
        </pc:grpChg>
        <pc:grpChg chg="mod">
          <ac:chgData name="Lorenzo Strozzi" userId="1fce99b5-a7f3-4e34-b5bb-e7e737b47670" providerId="ADAL" clId="{2D09E97B-B0AD-4FD2-87CE-D4B683357074}" dt="2021-08-03T13:11:56.414" v="28" actId="1076"/>
          <ac:grpSpMkLst>
            <pc:docMk/>
            <pc:sldMk cId="3160886036" sldId="304"/>
            <ac:grpSpMk id="29" creationId="{D3FCAE03-61F3-084F-9B07-671CD44C618C}"/>
          </ac:grpSpMkLst>
        </pc:grpChg>
        <pc:grpChg chg="mod">
          <ac:chgData name="Lorenzo Strozzi" userId="1fce99b5-a7f3-4e34-b5bb-e7e737b47670" providerId="ADAL" clId="{2D09E97B-B0AD-4FD2-87CE-D4B683357074}" dt="2021-08-09T10:55:36.901" v="3131" actId="1076"/>
          <ac:grpSpMkLst>
            <pc:docMk/>
            <pc:sldMk cId="3160886036" sldId="304"/>
            <ac:grpSpMk id="33" creationId="{6071BA90-AB65-DD4A-947A-36C59E1108F8}"/>
          </ac:grpSpMkLst>
        </pc:grpChg>
        <pc:grpChg chg="mod">
          <ac:chgData name="Lorenzo Strozzi" userId="1fce99b5-a7f3-4e34-b5bb-e7e737b47670" providerId="ADAL" clId="{2D09E97B-B0AD-4FD2-87CE-D4B683357074}" dt="2021-08-11T07:47:05.200" v="3854" actId="1076"/>
          <ac:grpSpMkLst>
            <pc:docMk/>
            <pc:sldMk cId="3160886036" sldId="304"/>
            <ac:grpSpMk id="36" creationId="{6071BA90-AB65-DD4A-947A-36C59E1108F8}"/>
          </ac:grpSpMkLst>
        </pc:grpChg>
        <pc:grpChg chg="add mod">
          <ac:chgData name="Lorenzo Strozzi" userId="1fce99b5-a7f3-4e34-b5bb-e7e737b47670" providerId="ADAL" clId="{2D09E97B-B0AD-4FD2-87CE-D4B683357074}" dt="2021-08-03T13:14:29.092" v="86" actId="14100"/>
          <ac:grpSpMkLst>
            <pc:docMk/>
            <pc:sldMk cId="3160886036" sldId="304"/>
            <ac:grpSpMk id="40" creationId="{EDBA30D1-940B-4FB8-9213-8F28D415070B}"/>
          </ac:grpSpMkLst>
        </pc:grpChg>
        <pc:picChg chg="del">
          <ac:chgData name="Lorenzo Strozzi" userId="1fce99b5-a7f3-4e34-b5bb-e7e737b47670" providerId="ADAL" clId="{2D09E97B-B0AD-4FD2-87CE-D4B683357074}" dt="2021-08-03T13:11:29.903" v="19" actId="478"/>
          <ac:picMkLst>
            <pc:docMk/>
            <pc:sldMk cId="3160886036" sldId="304"/>
            <ac:picMk id="4" creationId="{D9562D2B-DFD2-480C-B78A-A7BCFD12C9BF}"/>
          </ac:picMkLst>
        </pc:picChg>
        <pc:picChg chg="del">
          <ac:chgData name="Lorenzo Strozzi" userId="1fce99b5-a7f3-4e34-b5bb-e7e737b47670" providerId="ADAL" clId="{2D09E97B-B0AD-4FD2-87CE-D4B683357074}" dt="2021-08-03T13:05:18.523" v="4" actId="478"/>
          <ac:picMkLst>
            <pc:docMk/>
            <pc:sldMk cId="3160886036" sldId="304"/>
            <ac:picMk id="5" creationId="{009D0164-CB97-4F57-B830-375BD311B1BC}"/>
          </ac:picMkLst>
        </pc:picChg>
        <pc:picChg chg="del">
          <ac:chgData name="Lorenzo Strozzi" userId="1fce99b5-a7f3-4e34-b5bb-e7e737b47670" providerId="ADAL" clId="{2D09E97B-B0AD-4FD2-87CE-D4B683357074}" dt="2021-08-03T13:05:17.675" v="3" actId="478"/>
          <ac:picMkLst>
            <pc:docMk/>
            <pc:sldMk cId="3160886036" sldId="304"/>
            <ac:picMk id="8" creationId="{E10F2DFB-C537-4E4B-8009-A92030596AC6}"/>
          </ac:picMkLst>
        </pc:picChg>
        <pc:picChg chg="add del mod ord modCrop">
          <ac:chgData name="Lorenzo Strozzi" userId="1fce99b5-a7f3-4e34-b5bb-e7e737b47670" providerId="ADAL" clId="{2D09E97B-B0AD-4FD2-87CE-D4B683357074}" dt="2021-08-09T10:07:51.497" v="2809" actId="1076"/>
          <ac:picMkLst>
            <pc:docMk/>
            <pc:sldMk cId="3160886036" sldId="304"/>
            <ac:picMk id="9" creationId="{F3178EAA-0A72-4571-B40E-2D12C399CF1F}"/>
          </ac:picMkLst>
        </pc:picChg>
        <pc:cxnChg chg="mod">
          <ac:chgData name="Lorenzo Strozzi" userId="1fce99b5-a7f3-4e34-b5bb-e7e737b47670" providerId="ADAL" clId="{2D09E97B-B0AD-4FD2-87CE-D4B683357074}" dt="2021-08-03T13:13:09.141" v="40" actId="14100"/>
          <ac:cxnSpMkLst>
            <pc:docMk/>
            <pc:sldMk cId="3160886036" sldId="304"/>
            <ac:cxnSpMk id="26" creationId="{6CF8B37F-3DB7-054B-80C8-606F732BFA96}"/>
          </ac:cxnSpMkLst>
        </pc:cxnChg>
        <pc:cxnChg chg="mod">
          <ac:chgData name="Lorenzo Strozzi" userId="1fce99b5-a7f3-4e34-b5bb-e7e737b47670" providerId="ADAL" clId="{2D09E97B-B0AD-4FD2-87CE-D4B683357074}" dt="2021-08-09T10:55:47.814" v="3133" actId="14100"/>
          <ac:cxnSpMkLst>
            <pc:docMk/>
            <pc:sldMk cId="3160886036" sldId="304"/>
            <ac:cxnSpMk id="34" creationId="{0B293867-4921-1A43-8D44-BD1A4A2ED161}"/>
          </ac:cxnSpMkLst>
        </pc:cxnChg>
        <pc:cxnChg chg="mod">
          <ac:chgData name="Lorenzo Strozzi" userId="1fce99b5-a7f3-4e34-b5bb-e7e737b47670" providerId="ADAL" clId="{2D09E97B-B0AD-4FD2-87CE-D4B683357074}" dt="2021-08-05T16:09:12.882" v="1064" actId="14100"/>
          <ac:cxnSpMkLst>
            <pc:docMk/>
            <pc:sldMk cId="3160886036" sldId="304"/>
            <ac:cxnSpMk id="37" creationId="{0B293867-4921-1A43-8D44-BD1A4A2ED161}"/>
          </ac:cxnSpMkLst>
        </pc:cxnChg>
        <pc:cxnChg chg="mod">
          <ac:chgData name="Lorenzo Strozzi" userId="1fce99b5-a7f3-4e34-b5bb-e7e737b47670" providerId="ADAL" clId="{2D09E97B-B0AD-4FD2-87CE-D4B683357074}" dt="2021-08-09T12:44:23.413" v="3644" actId="14100"/>
          <ac:cxnSpMkLst>
            <pc:docMk/>
            <pc:sldMk cId="3160886036" sldId="304"/>
            <ac:cxnSpMk id="41" creationId="{FFA88E73-14AF-4BD2-960B-57F7B2C5ED9C}"/>
          </ac:cxnSpMkLst>
        </pc:cxnChg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3202223545" sldId="305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393076265" sldId="306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1616557301" sldId="308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756895939" sldId="309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657359204" sldId="310"/>
        </pc:sldMkLst>
      </pc:sldChg>
      <pc:sldChg chg="del">
        <pc:chgData name="Lorenzo Strozzi" userId="1fce99b5-a7f3-4e34-b5bb-e7e737b47670" providerId="ADAL" clId="{2D09E97B-B0AD-4FD2-87CE-D4B683357074}" dt="2021-08-03T13:05:08.486" v="1" actId="47"/>
        <pc:sldMkLst>
          <pc:docMk/>
          <pc:sldMk cId="2332152853" sldId="311"/>
        </pc:sldMkLst>
      </pc:sldChg>
      <pc:sldChg chg="del">
        <pc:chgData name="Lorenzo Strozzi" userId="1fce99b5-a7f3-4e34-b5bb-e7e737b47670" providerId="ADAL" clId="{2D09E97B-B0AD-4FD2-87CE-D4B683357074}" dt="2021-08-03T13:05:03.337" v="0" actId="47"/>
        <pc:sldMkLst>
          <pc:docMk/>
          <pc:sldMk cId="1093690634" sldId="312"/>
        </pc:sldMkLst>
      </pc:sldChg>
    </pc:docChg>
  </pc:docChgLst>
  <pc:docChgLst>
    <pc:chgData name="Tim Sadler" userId="S::tim.sadler@manfrotto.com::de90cb6f-6435-4dfc-94e3-f6e5a02b0a39" providerId="AD" clId="Web-{A49A1D99-1B48-A2BC-2034-15E864371D60}"/>
    <pc:docChg chg="modSld">
      <pc:chgData name="Tim Sadler" userId="S::tim.sadler@manfrotto.com::de90cb6f-6435-4dfc-94e3-f6e5a02b0a39" providerId="AD" clId="Web-{A49A1D99-1B48-A2BC-2034-15E864371D60}" dt="2020-10-29T10:10:26.914" v="84" actId="1076"/>
      <pc:docMkLst>
        <pc:docMk/>
      </pc:docMkLst>
      <pc:sldChg chg="addSp modSp">
        <pc:chgData name="Tim Sadler" userId="S::tim.sadler@manfrotto.com::de90cb6f-6435-4dfc-94e3-f6e5a02b0a39" providerId="AD" clId="Web-{A49A1D99-1B48-A2BC-2034-15E864371D60}" dt="2020-10-29T10:06:21.626" v="48" actId="1076"/>
        <pc:sldMkLst>
          <pc:docMk/>
          <pc:sldMk cId="4038600433" sldId="296"/>
        </pc:sldMkLst>
        <pc:picChg chg="add mod">
          <ac:chgData name="Tim Sadler" userId="S::tim.sadler@manfrotto.com::de90cb6f-6435-4dfc-94e3-f6e5a02b0a39" providerId="AD" clId="Web-{A49A1D99-1B48-A2BC-2034-15E864371D60}" dt="2020-10-29T10:05:33.812" v="40" actId="1076"/>
          <ac:picMkLst>
            <pc:docMk/>
            <pc:sldMk cId="4038600433" sldId="296"/>
            <ac:picMk id="2" creationId="{B5E63262-7646-4885-A0CD-A3D4823A8ACA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5:57.672" v="44" actId="1076"/>
          <ac:picMkLst>
            <pc:docMk/>
            <pc:sldMk cId="4038600433" sldId="296"/>
            <ac:picMk id="4" creationId="{80FE50D1-E4CD-435B-BA25-630319AD87A1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6:21.626" v="48" actId="1076"/>
          <ac:picMkLst>
            <pc:docMk/>
            <pc:sldMk cId="4038600433" sldId="296"/>
            <ac:picMk id="5" creationId="{660E86F5-43EA-413E-B0D4-3422C429ACB8}"/>
          </ac:picMkLst>
        </pc:picChg>
      </pc:sldChg>
      <pc:sldChg chg="addSp modSp">
        <pc:chgData name="Tim Sadler" userId="S::tim.sadler@manfrotto.com::de90cb6f-6435-4dfc-94e3-f6e5a02b0a39" providerId="AD" clId="Web-{A49A1D99-1B48-A2BC-2034-15E864371D60}" dt="2020-10-29T10:07:00.580" v="57" actId="14100"/>
        <pc:sldMkLst>
          <pc:docMk/>
          <pc:sldMk cId="2374012419" sldId="298"/>
        </pc:sldMkLst>
        <pc:picChg chg="add mod">
          <ac:chgData name="Tim Sadler" userId="S::tim.sadler@manfrotto.com::de90cb6f-6435-4dfc-94e3-f6e5a02b0a39" providerId="AD" clId="Web-{A49A1D99-1B48-A2BC-2034-15E864371D60}" dt="2020-10-29T10:07:00.580" v="57" actId="14100"/>
          <ac:picMkLst>
            <pc:docMk/>
            <pc:sldMk cId="2374012419" sldId="298"/>
            <ac:picMk id="2" creationId="{1A82C197-BFA6-4476-B75B-A1D62940AB53}"/>
          </ac:picMkLst>
        </pc:picChg>
      </pc:sldChg>
      <pc:sldChg chg="addSp modSp">
        <pc:chgData name="Tim Sadler" userId="S::tim.sadler@manfrotto.com::de90cb6f-6435-4dfc-94e3-f6e5a02b0a39" providerId="AD" clId="Web-{A49A1D99-1B48-A2BC-2034-15E864371D60}" dt="2020-10-29T10:10:26.914" v="84" actId="1076"/>
        <pc:sldMkLst>
          <pc:docMk/>
          <pc:sldMk cId="502899459" sldId="299"/>
        </pc:sldMkLst>
        <pc:picChg chg="add mod">
          <ac:chgData name="Tim Sadler" userId="S::tim.sadler@manfrotto.com::de90cb6f-6435-4dfc-94e3-f6e5a02b0a39" providerId="AD" clId="Web-{A49A1D99-1B48-A2BC-2034-15E864371D60}" dt="2020-10-29T10:07:48.910" v="62" actId="1076"/>
          <ac:picMkLst>
            <pc:docMk/>
            <pc:sldMk cId="502899459" sldId="299"/>
            <ac:picMk id="2" creationId="{C92B6E8B-C867-4C30-82C0-FB9295F64A39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8:58.021" v="68" actId="1076"/>
          <ac:picMkLst>
            <pc:docMk/>
            <pc:sldMk cId="502899459" sldId="299"/>
            <ac:picMk id="4" creationId="{CCAE5C4A-31E2-46B9-9FF8-37ACE561CC65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9:29.241" v="73" actId="1076"/>
          <ac:picMkLst>
            <pc:docMk/>
            <pc:sldMk cId="502899459" sldId="299"/>
            <ac:picMk id="5" creationId="{84EF4346-1F1D-4532-9805-06A7CD6004FD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9:57.101" v="78" actId="1076"/>
          <ac:picMkLst>
            <pc:docMk/>
            <pc:sldMk cId="502899459" sldId="299"/>
            <ac:picMk id="6" creationId="{20D9F98A-F897-4DF4-BE52-F9C18EACADBE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10:26.914" v="84" actId="1076"/>
          <ac:picMkLst>
            <pc:docMk/>
            <pc:sldMk cId="502899459" sldId="299"/>
            <ac:picMk id="8" creationId="{3C66974E-364C-4ACF-A29C-32082ED7C1A3}"/>
          </ac:picMkLst>
        </pc:picChg>
      </pc:sldChg>
      <pc:sldChg chg="addSp modSp">
        <pc:chgData name="Tim Sadler" userId="S::tim.sadler@manfrotto.com::de90cb6f-6435-4dfc-94e3-f6e5a02b0a39" providerId="AD" clId="Web-{A49A1D99-1B48-A2BC-2034-15E864371D60}" dt="2020-10-29T10:03:51.669" v="36" actId="1076"/>
        <pc:sldMkLst>
          <pc:docMk/>
          <pc:sldMk cId="3881428317" sldId="303"/>
        </pc:sldMkLst>
        <pc:grpChg chg="mod">
          <ac:chgData name="Tim Sadler" userId="S::tim.sadler@manfrotto.com::de90cb6f-6435-4dfc-94e3-f6e5a02b0a39" providerId="AD" clId="Web-{A49A1D99-1B48-A2BC-2034-15E864371D60}" dt="2020-10-29T10:03:14.761" v="33" actId="14100"/>
          <ac:grpSpMkLst>
            <pc:docMk/>
            <pc:sldMk cId="3881428317" sldId="303"/>
            <ac:grpSpMk id="11" creationId="{6071BA90-AB65-DD4A-947A-36C59E1108F8}"/>
          </ac:grpSpMkLst>
        </pc:grpChg>
        <pc:grpChg chg="mod">
          <ac:chgData name="Tim Sadler" userId="S::tim.sadler@manfrotto.com::de90cb6f-6435-4dfc-94e3-f6e5a02b0a39" providerId="AD" clId="Web-{A49A1D99-1B48-A2BC-2034-15E864371D60}" dt="2020-10-29T10:03:04.120" v="32" actId="14100"/>
          <ac:grpSpMkLst>
            <pc:docMk/>
            <pc:sldMk cId="3881428317" sldId="303"/>
            <ac:grpSpMk id="33" creationId="{6071BA90-AB65-DD4A-947A-36C59E1108F8}"/>
          </ac:grpSpMkLst>
        </pc:grpChg>
        <pc:picChg chg="add mod ord">
          <ac:chgData name="Tim Sadler" userId="S::tim.sadler@manfrotto.com::de90cb6f-6435-4dfc-94e3-f6e5a02b0a39" providerId="AD" clId="Web-{A49A1D99-1B48-A2BC-2034-15E864371D60}" dt="2020-10-29T10:00:39.726" v="4"/>
          <ac:picMkLst>
            <pc:docMk/>
            <pc:sldMk cId="3881428317" sldId="303"/>
            <ac:picMk id="2" creationId="{7AFE6CA5-613C-4F2E-93CC-A6D1D2A6DEE2}"/>
          </ac:picMkLst>
        </pc:picChg>
        <pc:picChg chg="add mod ord">
          <ac:chgData name="Tim Sadler" userId="S::tim.sadler@manfrotto.com::de90cb6f-6435-4dfc-94e3-f6e5a02b0a39" providerId="AD" clId="Web-{A49A1D99-1B48-A2BC-2034-15E864371D60}" dt="2020-10-29T10:01:34.665" v="16" actId="1076"/>
          <ac:picMkLst>
            <pc:docMk/>
            <pc:sldMk cId="3881428317" sldId="303"/>
            <ac:picMk id="4" creationId="{54D24CB2-2095-445E-B940-DA759C6D27B2}"/>
          </ac:picMkLst>
        </pc:picChg>
        <pc:picChg chg="add mod ord">
          <ac:chgData name="Tim Sadler" userId="S::tim.sadler@manfrotto.com::de90cb6f-6435-4dfc-94e3-f6e5a02b0a39" providerId="AD" clId="Web-{A49A1D99-1B48-A2BC-2034-15E864371D60}" dt="2020-10-29T10:02:56.386" v="31" actId="1076"/>
          <ac:picMkLst>
            <pc:docMk/>
            <pc:sldMk cId="3881428317" sldId="303"/>
            <ac:picMk id="5" creationId="{C931E739-B256-40A9-BD67-E463CF8696A7}"/>
          </ac:picMkLst>
        </pc:picChg>
        <pc:picChg chg="add mod">
          <ac:chgData name="Tim Sadler" userId="S::tim.sadler@manfrotto.com::de90cb6f-6435-4dfc-94e3-f6e5a02b0a39" providerId="AD" clId="Web-{A49A1D99-1B48-A2BC-2034-15E864371D60}" dt="2020-10-29T10:03:51.669" v="36" actId="1076"/>
          <ac:picMkLst>
            <pc:docMk/>
            <pc:sldMk cId="3881428317" sldId="303"/>
            <ac:picMk id="8" creationId="{A01EAF70-44FB-42FC-8330-F8B0794288CC}"/>
          </ac:picMkLst>
        </pc:picChg>
      </pc:sldChg>
    </pc:docChg>
  </pc:docChgLst>
  <pc:docChgLst>
    <pc:chgData name="Fabio Ganassin" userId="991fcf37-af06-4df2-8c74-8d4a18e99df9" providerId="ADAL" clId="{A29473F5-B5D0-4775-9B8F-479C97C1ECA4}"/>
    <pc:docChg chg="modSld">
      <pc:chgData name="Fabio Ganassin" userId="991fcf37-af06-4df2-8c74-8d4a18e99df9" providerId="ADAL" clId="{A29473F5-B5D0-4775-9B8F-479C97C1ECA4}" dt="2021-08-16T06:56:50.657" v="0" actId="20577"/>
      <pc:docMkLst>
        <pc:docMk/>
      </pc:docMkLst>
      <pc:sldChg chg="modSp mod">
        <pc:chgData name="Fabio Ganassin" userId="991fcf37-af06-4df2-8c74-8d4a18e99df9" providerId="ADAL" clId="{A29473F5-B5D0-4775-9B8F-479C97C1ECA4}" dt="2021-08-16T06:56:50.657" v="0" actId="20577"/>
        <pc:sldMkLst>
          <pc:docMk/>
          <pc:sldMk cId="3881428317" sldId="303"/>
        </pc:sldMkLst>
        <pc:spChg chg="mod">
          <ac:chgData name="Fabio Ganassin" userId="991fcf37-af06-4df2-8c74-8d4a18e99df9" providerId="ADAL" clId="{A29473F5-B5D0-4775-9B8F-479C97C1ECA4}" dt="2021-08-16T06:56:50.657" v="0" actId="20577"/>
          <ac:spMkLst>
            <pc:docMk/>
            <pc:sldMk cId="3881428317" sldId="303"/>
            <ac:spMk id="24" creationId="{20C0FA19-1D3E-7943-B0A8-EF7AB7489651}"/>
          </ac:spMkLst>
        </pc:spChg>
      </pc:sldChg>
    </pc:docChg>
  </pc:docChgLst>
  <pc:docChgLst>
    <pc:chgData name="Tim Sadler" userId="S::tim.sadler@manfrotto.com::de90cb6f-6435-4dfc-94e3-f6e5a02b0a39" providerId="AD" clId="Web-{81B22CE8-12D0-6656-D33A-5FE8C37223D4}"/>
    <pc:docChg chg="modSld">
      <pc:chgData name="Tim Sadler" userId="S::tim.sadler@manfrotto.com::de90cb6f-6435-4dfc-94e3-f6e5a02b0a39" providerId="AD" clId="Web-{81B22CE8-12D0-6656-D33A-5FE8C37223D4}" dt="2021-07-09T10:22:38.996" v="1" actId="20577"/>
      <pc:docMkLst>
        <pc:docMk/>
      </pc:docMkLst>
      <pc:sldChg chg="modSp">
        <pc:chgData name="Tim Sadler" userId="S::tim.sadler@manfrotto.com::de90cb6f-6435-4dfc-94e3-f6e5a02b0a39" providerId="AD" clId="Web-{81B22CE8-12D0-6656-D33A-5FE8C37223D4}" dt="2021-07-09T10:22:38.996" v="1" actId="20577"/>
        <pc:sldMkLst>
          <pc:docMk/>
          <pc:sldMk cId="4038600433" sldId="296"/>
        </pc:sldMkLst>
        <pc:spChg chg="mod">
          <ac:chgData name="Tim Sadler" userId="S::tim.sadler@manfrotto.com::de90cb6f-6435-4dfc-94e3-f6e5a02b0a39" providerId="AD" clId="Web-{81B22CE8-12D0-6656-D33A-5FE8C37223D4}" dt="2021-07-09T10:22:38.996" v="1" actId="20577"/>
          <ac:spMkLst>
            <pc:docMk/>
            <pc:sldMk cId="4038600433" sldId="296"/>
            <ac:spMk id="24" creationId="{20C0FA19-1D3E-7943-B0A8-EF7AB7489651}"/>
          </ac:spMkLst>
        </pc:spChg>
      </pc:sldChg>
    </pc:docChg>
  </pc:docChgLst>
  <pc:docChgLst>
    <pc:chgData name="Lisa Yang" userId="11b24dc2-78f7-4945-93b8-0db700a24e64" providerId="ADAL" clId="{1D6013D6-24E9-4E96-91BD-4C46911B398F}"/>
    <pc:docChg chg="modSld">
      <pc:chgData name="Lisa Yang" userId="11b24dc2-78f7-4945-93b8-0db700a24e64" providerId="ADAL" clId="{1D6013D6-24E9-4E96-91BD-4C46911B398F}" dt="2020-11-03T22:08:57.023" v="3" actId="20577"/>
      <pc:docMkLst>
        <pc:docMk/>
      </pc:docMkLst>
      <pc:sldChg chg="modSp">
        <pc:chgData name="Lisa Yang" userId="11b24dc2-78f7-4945-93b8-0db700a24e64" providerId="ADAL" clId="{1D6013D6-24E9-4E96-91BD-4C46911B398F}" dt="2020-11-03T22:08:57.023" v="3" actId="20577"/>
        <pc:sldMkLst>
          <pc:docMk/>
          <pc:sldMk cId="1220682404" sldId="297"/>
        </pc:sldMkLst>
        <pc:spChg chg="mod">
          <ac:chgData name="Lisa Yang" userId="11b24dc2-78f7-4945-93b8-0db700a24e64" providerId="ADAL" clId="{1D6013D6-24E9-4E96-91BD-4C46911B398F}" dt="2020-11-03T22:08:57.023" v="3" actId="20577"/>
          <ac:spMkLst>
            <pc:docMk/>
            <pc:sldMk cId="1220682404" sldId="297"/>
            <ac:spMk id="35" creationId="{952769E6-A92F-5547-8418-F2DC5B0964B6}"/>
          </ac:spMkLst>
        </pc:spChg>
      </pc:sldChg>
      <pc:sldChg chg="modSp">
        <pc:chgData name="Lisa Yang" userId="11b24dc2-78f7-4945-93b8-0db700a24e64" providerId="ADAL" clId="{1D6013D6-24E9-4E96-91BD-4C46911B398F}" dt="2020-10-30T19:31:17.388" v="2" actId="6549"/>
        <pc:sldMkLst>
          <pc:docMk/>
          <pc:sldMk cId="3881428317" sldId="303"/>
        </pc:sldMkLst>
        <pc:spChg chg="mod">
          <ac:chgData name="Lisa Yang" userId="11b24dc2-78f7-4945-93b8-0db700a24e64" providerId="ADAL" clId="{1D6013D6-24E9-4E96-91BD-4C46911B398F}" dt="2020-10-30T19:31:17.388" v="2" actId="6549"/>
          <ac:spMkLst>
            <pc:docMk/>
            <pc:sldMk cId="3881428317" sldId="303"/>
            <ac:spMk id="18" creationId="{952769E6-A92F-5547-8418-F2DC5B0964B6}"/>
          </ac:spMkLst>
        </pc:spChg>
      </pc:sldChg>
    </pc:docChg>
  </pc:docChgLst>
  <pc:docChgLst>
    <pc:chgData name="Tim Sadler" userId="S::tim.sadler@manfrotto.com::de90cb6f-6435-4dfc-94e3-f6e5a02b0a39" providerId="AD" clId="Web-{13E0AD7C-4C6A-8484-CB1C-68731982F4EA}"/>
    <pc:docChg chg="modSld">
      <pc:chgData name="Tim Sadler" userId="S::tim.sadler@manfrotto.com::de90cb6f-6435-4dfc-94e3-f6e5a02b0a39" providerId="AD" clId="Web-{13E0AD7C-4C6A-8484-CB1C-68731982F4EA}" dt="2021-08-02T11:14:35.594" v="978" actId="20577"/>
      <pc:docMkLst>
        <pc:docMk/>
      </pc:docMkLst>
      <pc:sldChg chg="modSp">
        <pc:chgData name="Tim Sadler" userId="S::tim.sadler@manfrotto.com::de90cb6f-6435-4dfc-94e3-f6e5a02b0a39" providerId="AD" clId="Web-{13E0AD7C-4C6A-8484-CB1C-68731982F4EA}" dt="2021-08-02T11:09:16.945" v="907" actId="20577"/>
        <pc:sldMkLst>
          <pc:docMk/>
          <pc:sldMk cId="4038600433" sldId="296"/>
        </pc:sldMkLst>
        <pc:spChg chg="mod">
          <ac:chgData name="Tim Sadler" userId="S::tim.sadler@manfrotto.com::de90cb6f-6435-4dfc-94e3-f6e5a02b0a39" providerId="AD" clId="Web-{13E0AD7C-4C6A-8484-CB1C-68731982F4EA}" dt="2021-08-02T11:09:16.945" v="907" actId="20577"/>
          <ac:spMkLst>
            <pc:docMk/>
            <pc:sldMk cId="4038600433" sldId="296"/>
            <ac:spMk id="24" creationId="{20C0FA19-1D3E-7943-B0A8-EF7AB7489651}"/>
          </ac:spMkLst>
        </pc:spChg>
      </pc:sldChg>
      <pc:sldChg chg="modSp">
        <pc:chgData name="Tim Sadler" userId="S::tim.sadler@manfrotto.com::de90cb6f-6435-4dfc-94e3-f6e5a02b0a39" providerId="AD" clId="Web-{13E0AD7C-4C6A-8484-CB1C-68731982F4EA}" dt="2021-08-02T11:08:19.584" v="897" actId="1076"/>
        <pc:sldMkLst>
          <pc:docMk/>
          <pc:sldMk cId="3881428317" sldId="303"/>
        </pc:sldMkLst>
        <pc:spChg chg="mod">
          <ac:chgData name="Tim Sadler" userId="S::tim.sadler@manfrotto.com::de90cb6f-6435-4dfc-94e3-f6e5a02b0a39" providerId="AD" clId="Web-{13E0AD7C-4C6A-8484-CB1C-68731982F4EA}" dt="2021-08-02T11:08:19.584" v="897" actId="1076"/>
          <ac:spMkLst>
            <pc:docMk/>
            <pc:sldMk cId="3881428317" sldId="303"/>
            <ac:spMk id="6" creationId="{F432EC35-4CE7-6D40-B598-B17B65820021}"/>
          </ac:spMkLst>
        </pc:spChg>
        <pc:spChg chg="mod">
          <ac:chgData name="Tim Sadler" userId="S::tim.sadler@manfrotto.com::de90cb6f-6435-4dfc-94e3-f6e5a02b0a39" providerId="AD" clId="Web-{13E0AD7C-4C6A-8484-CB1C-68731982F4EA}" dt="2021-08-02T11:08:04.318" v="892" actId="20577"/>
          <ac:spMkLst>
            <pc:docMk/>
            <pc:sldMk cId="3881428317" sldId="303"/>
            <ac:spMk id="18" creationId="{952769E6-A92F-5547-8418-F2DC5B0964B6}"/>
          </ac:spMkLst>
        </pc:spChg>
        <pc:spChg chg="mod">
          <ac:chgData name="Tim Sadler" userId="S::tim.sadler@manfrotto.com::de90cb6f-6435-4dfc-94e3-f6e5a02b0a39" providerId="AD" clId="Web-{13E0AD7C-4C6A-8484-CB1C-68731982F4EA}" dt="2021-08-02T11:08:11.287" v="895" actId="14100"/>
          <ac:spMkLst>
            <pc:docMk/>
            <pc:sldMk cId="3881428317" sldId="303"/>
            <ac:spMk id="23" creationId="{F432EC35-4CE7-6D40-B598-B17B65820021}"/>
          </ac:spMkLst>
        </pc:spChg>
        <pc:spChg chg="mod">
          <ac:chgData name="Tim Sadler" userId="S::tim.sadler@manfrotto.com::de90cb6f-6435-4dfc-94e3-f6e5a02b0a39" providerId="AD" clId="Web-{13E0AD7C-4C6A-8484-CB1C-68731982F4EA}" dt="2021-08-02T11:08:08.443" v="894" actId="20577"/>
          <ac:spMkLst>
            <pc:docMk/>
            <pc:sldMk cId="3881428317" sldId="303"/>
            <ac:spMk id="32" creationId="{F432EC35-4CE7-6D40-B598-B17B65820021}"/>
          </ac:spMkLst>
        </pc:spChg>
        <pc:grpChg chg="mod">
          <ac:chgData name="Tim Sadler" userId="S::tim.sadler@manfrotto.com::de90cb6f-6435-4dfc-94e3-f6e5a02b0a39" providerId="AD" clId="Web-{13E0AD7C-4C6A-8484-CB1C-68731982F4EA}" dt="2021-08-02T11:08:16.865" v="896" actId="1076"/>
          <ac:grpSpMkLst>
            <pc:docMk/>
            <pc:sldMk cId="3881428317" sldId="303"/>
            <ac:grpSpMk id="11" creationId="{6071BA90-AB65-DD4A-947A-36C59E1108F8}"/>
          </ac:grpSpMkLst>
        </pc:grpChg>
      </pc:sldChg>
      <pc:sldChg chg="modSp">
        <pc:chgData name="Tim Sadler" userId="S::tim.sadler@manfrotto.com::de90cb6f-6435-4dfc-94e3-f6e5a02b0a39" providerId="AD" clId="Web-{13E0AD7C-4C6A-8484-CB1C-68731982F4EA}" dt="2021-08-02T11:14:35.594" v="978" actId="20577"/>
        <pc:sldMkLst>
          <pc:docMk/>
          <pc:sldMk cId="393076265" sldId="306"/>
        </pc:sldMkLst>
        <pc:spChg chg="mod">
          <ac:chgData name="Tim Sadler" userId="S::tim.sadler@manfrotto.com::de90cb6f-6435-4dfc-94e3-f6e5a02b0a39" providerId="AD" clId="Web-{13E0AD7C-4C6A-8484-CB1C-68731982F4EA}" dt="2021-08-02T11:14:35.594" v="978" actId="20577"/>
          <ac:spMkLst>
            <pc:docMk/>
            <pc:sldMk cId="393076265" sldId="306"/>
            <ac:spMk id="18" creationId="{952769E6-A92F-5547-8418-F2DC5B0964B6}"/>
          </ac:spMkLst>
        </pc:spChg>
      </pc:sldChg>
      <pc:sldChg chg="modSp">
        <pc:chgData name="Tim Sadler" userId="S::tim.sadler@manfrotto.com::de90cb6f-6435-4dfc-94e3-f6e5a02b0a39" providerId="AD" clId="Web-{13E0AD7C-4C6A-8484-CB1C-68731982F4EA}" dt="2021-08-02T11:12:09.840" v="909" actId="20577"/>
        <pc:sldMkLst>
          <pc:docMk/>
          <pc:sldMk cId="756895939" sldId="309"/>
        </pc:sldMkLst>
        <pc:spChg chg="mod">
          <ac:chgData name="Tim Sadler" userId="S::tim.sadler@manfrotto.com::de90cb6f-6435-4dfc-94e3-f6e5a02b0a39" providerId="AD" clId="Web-{13E0AD7C-4C6A-8484-CB1C-68731982F4EA}" dt="2021-08-02T11:12:09.840" v="909" actId="20577"/>
          <ac:spMkLst>
            <pc:docMk/>
            <pc:sldMk cId="756895939" sldId="309"/>
            <ac:spMk id="24" creationId="{20C0FA19-1D3E-7943-B0A8-EF7AB7489651}"/>
          </ac:spMkLst>
        </pc:spChg>
      </pc:sldChg>
      <pc:sldChg chg="modSp">
        <pc:chgData name="Tim Sadler" userId="S::tim.sadler@manfrotto.com::de90cb6f-6435-4dfc-94e3-f6e5a02b0a39" providerId="AD" clId="Web-{13E0AD7C-4C6A-8484-CB1C-68731982F4EA}" dt="2021-08-02T11:05:53.267" v="871" actId="20577"/>
        <pc:sldMkLst>
          <pc:docMk/>
          <pc:sldMk cId="1093690634" sldId="312"/>
        </pc:sldMkLst>
        <pc:spChg chg="mod">
          <ac:chgData name="Tim Sadler" userId="S::tim.sadler@manfrotto.com::de90cb6f-6435-4dfc-94e3-f6e5a02b0a39" providerId="AD" clId="Web-{13E0AD7C-4C6A-8484-CB1C-68731982F4EA}" dt="2021-08-02T11:05:53.267" v="871" actId="20577"/>
          <ac:spMkLst>
            <pc:docMk/>
            <pc:sldMk cId="1093690634" sldId="312"/>
            <ac:spMk id="9" creationId="{CA4CAF51-9435-44E5-BE6D-AEA3CE5E9A3D}"/>
          </ac:spMkLst>
        </pc:spChg>
      </pc:sldChg>
    </pc:docChg>
  </pc:docChgLst>
  <pc:docChgLst>
    <pc:chgData name="Fabio Ganassin" userId="991fcf37-af06-4df2-8c74-8d4a18e99df9" providerId="ADAL" clId="{C944AA53-460B-4692-B4C9-846BA6F0B055}"/>
    <pc:docChg chg="custSel modSld">
      <pc:chgData name="Fabio Ganassin" userId="991fcf37-af06-4df2-8c74-8d4a18e99df9" providerId="ADAL" clId="{C944AA53-460B-4692-B4C9-846BA6F0B055}" dt="2021-08-27T07:10:49.480" v="1134" actId="20577"/>
      <pc:docMkLst>
        <pc:docMk/>
      </pc:docMkLst>
      <pc:sldChg chg="modSp mod">
        <pc:chgData name="Fabio Ganassin" userId="991fcf37-af06-4df2-8c74-8d4a18e99df9" providerId="ADAL" clId="{C944AA53-460B-4692-B4C9-846BA6F0B055}" dt="2021-08-27T07:10:49.480" v="1134" actId="20577"/>
        <pc:sldMkLst>
          <pc:docMk/>
          <pc:sldMk cId="3881428317" sldId="303"/>
        </pc:sldMkLst>
        <pc:spChg chg="mod">
          <ac:chgData name="Fabio Ganassin" userId="991fcf37-af06-4df2-8c74-8d4a18e99df9" providerId="ADAL" clId="{C944AA53-460B-4692-B4C9-846BA6F0B055}" dt="2021-08-27T07:10:49.480" v="1134" actId="20577"/>
          <ac:spMkLst>
            <pc:docMk/>
            <pc:sldMk cId="3881428317" sldId="303"/>
            <ac:spMk id="3" creationId="{A4D07B6A-D6A4-2949-AB49-763E9F93A504}"/>
          </ac:spMkLst>
        </pc:spChg>
        <pc:spChg chg="mod">
          <ac:chgData name="Fabio Ganassin" userId="991fcf37-af06-4df2-8c74-8d4a18e99df9" providerId="ADAL" clId="{C944AA53-460B-4692-B4C9-846BA6F0B055}" dt="2021-08-27T07:09:05.987" v="956" actId="20577"/>
          <ac:spMkLst>
            <pc:docMk/>
            <pc:sldMk cId="3881428317" sldId="303"/>
            <ac:spMk id="18" creationId="{952769E6-A92F-5547-8418-F2DC5B0964B6}"/>
          </ac:spMkLst>
        </pc:spChg>
        <pc:spChg chg="mod">
          <ac:chgData name="Fabio Ganassin" userId="991fcf37-af06-4df2-8c74-8d4a18e99df9" providerId="ADAL" clId="{C944AA53-460B-4692-B4C9-846BA6F0B055}" dt="2021-08-27T07:10:20.734" v="1119" actId="20577"/>
          <ac:spMkLst>
            <pc:docMk/>
            <pc:sldMk cId="3881428317" sldId="303"/>
            <ac:spMk id="23" creationId="{F432EC35-4CE7-6D40-B598-B17B65820021}"/>
          </ac:spMkLst>
        </pc:spChg>
        <pc:spChg chg="mod">
          <ac:chgData name="Fabio Ganassin" userId="991fcf37-af06-4df2-8c74-8d4a18e99df9" providerId="ADAL" clId="{C944AA53-460B-4692-B4C9-846BA6F0B055}" dt="2021-08-27T07:09:44.849" v="1067" actId="20577"/>
          <ac:spMkLst>
            <pc:docMk/>
            <pc:sldMk cId="3881428317" sldId="303"/>
            <ac:spMk id="24" creationId="{20C0FA19-1D3E-7943-B0A8-EF7AB7489651}"/>
          </ac:spMkLst>
        </pc:spChg>
      </pc:sldChg>
      <pc:sldChg chg="modSp mod">
        <pc:chgData name="Fabio Ganassin" userId="991fcf37-af06-4df2-8c74-8d4a18e99df9" providerId="ADAL" clId="{C944AA53-460B-4692-B4C9-846BA6F0B055}" dt="2021-08-27T07:02:21.367" v="551" actId="20577"/>
        <pc:sldMkLst>
          <pc:docMk/>
          <pc:sldMk cId="3160886036" sldId="304"/>
        </pc:sldMkLst>
        <pc:spChg chg="mod">
          <ac:chgData name="Fabio Ganassin" userId="991fcf37-af06-4df2-8c74-8d4a18e99df9" providerId="ADAL" clId="{C944AA53-460B-4692-B4C9-846BA6F0B055}" dt="2021-08-27T07:00:53.355" v="455" actId="20577"/>
          <ac:spMkLst>
            <pc:docMk/>
            <pc:sldMk cId="3160886036" sldId="304"/>
            <ac:spMk id="3" creationId="{A4D07B6A-D6A4-2949-AB49-763E9F93A504}"/>
          </ac:spMkLst>
        </pc:spChg>
        <pc:spChg chg="mod">
          <ac:chgData name="Fabio Ganassin" userId="991fcf37-af06-4df2-8c74-8d4a18e99df9" providerId="ADAL" clId="{C944AA53-460B-4692-B4C9-846BA6F0B055}" dt="2021-08-27T07:02:21.367" v="551" actId="20577"/>
          <ac:spMkLst>
            <pc:docMk/>
            <pc:sldMk cId="3160886036" sldId="304"/>
            <ac:spMk id="18" creationId="{952769E6-A92F-5547-8418-F2DC5B0964B6}"/>
          </ac:spMkLst>
        </pc:spChg>
        <pc:spChg chg="mod">
          <ac:chgData name="Fabio Ganassin" userId="991fcf37-af06-4df2-8c74-8d4a18e99df9" providerId="ADAL" clId="{C944AA53-460B-4692-B4C9-846BA6F0B055}" dt="2021-08-27T06:54:19.113" v="179" actId="20577"/>
          <ac:spMkLst>
            <pc:docMk/>
            <pc:sldMk cId="3160886036" sldId="304"/>
            <ac:spMk id="23" creationId="{F432EC35-4CE7-6D40-B598-B17B65820021}"/>
          </ac:spMkLst>
        </pc:spChg>
        <pc:spChg chg="mod">
          <ac:chgData name="Fabio Ganassin" userId="991fcf37-af06-4df2-8c74-8d4a18e99df9" providerId="ADAL" clId="{C944AA53-460B-4692-B4C9-846BA6F0B055}" dt="2021-08-27T06:55:04.285" v="197" actId="20577"/>
          <ac:spMkLst>
            <pc:docMk/>
            <pc:sldMk cId="3160886036" sldId="304"/>
            <ac:spMk id="39" creationId="{50B58524-9C16-4BBF-ACCB-D84D4A836EA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B18FD53-9E3D-444D-B995-50F0617054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C22566-2D57-7743-B5FF-F12780D42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9C76B0-95AF-2749-B39A-0031CE9C6D92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F71C7A-3EE2-0746-809C-0955AFC3DA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C7E220-0D82-8B48-AD6E-19C7AD6F6F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B37A1D1-AAA6-A646-93DD-592A754C4E8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98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9EF0C7E-EC4F-6748-ADA7-842963F9B797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CFD1CB1-E36E-6B42-AA63-100080F73479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79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E5F28BA-8E26-C24A-B014-40C94A1CE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033" y="208373"/>
            <a:ext cx="1902237" cy="4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A62C80E-1F36-114D-BB2A-FED876BF2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033" y="208373"/>
            <a:ext cx="1902237" cy="4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4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1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10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030329" y="683883"/>
            <a:ext cx="5515507" cy="55155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hand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FC7C94DE-305F-453C-A054-5D06652EA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4" t="-12707" r="-10229" b="13112"/>
          <a:stretch/>
        </p:blipFill>
        <p:spPr>
          <a:xfrm>
            <a:off x="6030329" y="733748"/>
            <a:ext cx="5459212" cy="5490234"/>
          </a:xfrm>
          <a:prstGeom prst="ellipse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4D07B6A-D6A4-2949-AB49-763E9F93A504}"/>
              </a:ext>
            </a:extLst>
          </p:cNvPr>
          <p:cNvSpPr/>
          <p:nvPr/>
        </p:nvSpPr>
        <p:spPr>
          <a:xfrm>
            <a:off x="479376" y="125848"/>
            <a:ext cx="12241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spc="-150" dirty="0" err="1">
                <a:solidFill>
                  <a:srgbClr val="96DFD6"/>
                </a:solidFill>
                <a:latin typeface="Kievit Offc Black" panose="020B0A04030101020102" pitchFamily="34" charset="77"/>
              </a:rPr>
              <a:t>GorillaPod</a:t>
            </a:r>
            <a:r>
              <a:rPr lang="en-US" sz="3200" spc="-150" dirty="0">
                <a:solidFill>
                  <a:srgbClr val="96DFD6"/>
                </a:solidFill>
                <a:latin typeface="Kievit Offc Black" panose="020B0A04030101020102" pitchFamily="34" charset="77"/>
              </a:rPr>
              <a:t> PRO Vlogging Kit</a:t>
            </a:r>
            <a:endParaRPr kumimoji="0" lang="it-IT" sz="3200" b="0" i="0" u="none" strike="noStrike" kern="1200" cap="none" spc="-150" normalizeH="0" baseline="0" noProof="0" dirty="0">
              <a:ln>
                <a:noFill/>
              </a:ln>
              <a:solidFill>
                <a:srgbClr val="96DFD6"/>
              </a:solidFill>
              <a:effectLst/>
              <a:uLnTx/>
              <a:uFillTx/>
              <a:latin typeface="Kievit Offc Black" panose="020B0A04030101020102" pitchFamily="34" charset="77"/>
              <a:ea typeface="+mn-ea"/>
              <a:cs typeface="+mn-cs"/>
            </a:endParaRPr>
          </a:p>
          <a:p>
            <a:pPr lvl="0">
              <a:defRPr/>
            </a:pPr>
            <a:r>
              <a:rPr lang="it-IT" sz="1600" dirty="0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Professional </a:t>
            </a:r>
            <a:r>
              <a:rPr lang="it-IT" sz="1600" dirty="0" err="1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Vlogging</a:t>
            </a:r>
            <a:r>
              <a:rPr lang="it-IT" sz="1600" dirty="0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 kit, The new </a:t>
            </a:r>
            <a:r>
              <a:rPr lang="it-IT" sz="1600" dirty="0" err="1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Iconic</a:t>
            </a:r>
            <a:r>
              <a:rPr lang="it-IT" sz="1600" dirty="0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 JOBY silhouette</a:t>
            </a:r>
          </a:p>
          <a:p>
            <a:pPr lvl="0">
              <a:defRPr/>
            </a:pPr>
            <a:r>
              <a:rPr lang="it-IT" sz="1600" dirty="0">
                <a:solidFill>
                  <a:schemeClr val="bg1"/>
                </a:solidFill>
                <a:latin typeface="Kievit Offc Black" panose="020B0A04030101020102" pitchFamily="34" charset="77"/>
                <a:ea typeface="Century Gothic"/>
                <a:cs typeface="Century Gothic"/>
              </a:rPr>
              <a:t>JB01799-BWK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52769E6-A92F-5547-8418-F2DC5B0964B6}"/>
              </a:ext>
            </a:extLst>
          </p:cNvPr>
          <p:cNvSpPr/>
          <p:nvPr/>
        </p:nvSpPr>
        <p:spPr>
          <a:xfrm>
            <a:off x="476163" y="1095683"/>
            <a:ext cx="4037201" cy="56784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KievitOT-Book" panose="020B0604030101020102" pitchFamily="34" charset="0"/>
                <a:cs typeface="Arial" panose="020B0604020202020204" pitchFamily="34" charset="0"/>
              </a:rPr>
              <a:t>Make a statement while producing top quality content. </a:t>
            </a:r>
          </a:p>
          <a:p>
            <a:endParaRPr lang="en-US" sz="1100" dirty="0">
              <a:solidFill>
                <a:schemeClr val="bg1"/>
              </a:solidFill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Built for storytellers, filmmakers and expert creators, the </a:t>
            </a:r>
            <a:r>
              <a:rPr lang="en-US" sz="1100" dirty="0" err="1">
                <a:solidFill>
                  <a:schemeClr val="bg1"/>
                </a:solidFill>
                <a:latin typeface="KievitOT-Book"/>
                <a:cs typeface="Arial"/>
              </a:rPr>
              <a:t>GorillaPod</a:t>
            </a: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 PRO Vlogger Kit is the ultimate complete PRO kit, designed to pair with the latest mirrorless camera hardware and brings professional-grade audio performance with a best-in-class flexible support solution</a:t>
            </a:r>
          </a:p>
          <a:p>
            <a:endParaRPr lang="en-US" sz="1100" dirty="0">
              <a:solidFill>
                <a:schemeClr val="bg1"/>
              </a:solidFill>
              <a:latin typeface="KievitOT-Book"/>
              <a:cs typeface="Arial"/>
            </a:endParaRPr>
          </a:p>
          <a:p>
            <a:r>
              <a:rPr lang="en-US" sz="1100" b="1" dirty="0" err="1">
                <a:solidFill>
                  <a:schemeClr val="bg1"/>
                </a:solidFill>
                <a:latin typeface="KievitOT-Book"/>
                <a:cs typeface="Arial"/>
              </a:rPr>
              <a:t>Wavo</a:t>
            </a: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  <a:sym typeface="Century Gothic"/>
              </a:rPr>
              <a:t> ™</a:t>
            </a: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 PRO features revolutionary Active Noise Reduction  and a dedicated smartphone APP with advanced sound shaping and managing capabilities (available on IOS and Android). Designed to create filmmaking-like content with balanced, crisp, refined sound.</a:t>
            </a:r>
          </a:p>
          <a:p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The </a:t>
            </a:r>
            <a:r>
              <a:rPr lang="en-US" sz="1100" b="1" dirty="0" err="1">
                <a:solidFill>
                  <a:schemeClr val="bg1"/>
                </a:solidFill>
                <a:latin typeface="KievitOT-Book"/>
                <a:cs typeface="Arial"/>
              </a:rPr>
              <a:t>GorillaPod</a:t>
            </a:r>
            <a:r>
              <a:rPr lang="en-US" sz="1100" b="1" dirty="0">
                <a:solidFill>
                  <a:schemeClr val="bg1"/>
                </a:solidFill>
                <a:latin typeface="KievitOT-Book"/>
                <a:cs typeface="Arial"/>
              </a:rPr>
              <a:t> 3K PRO </a:t>
            </a: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is a sturdy and compact, all-aluminum construction flexible tripod with a strong and convenient ball-head with smooth pan operation.  </a:t>
            </a:r>
            <a:endParaRPr lang="en-US" sz="1100" dirty="0">
              <a:solidFill>
                <a:schemeClr val="bg1"/>
              </a:solidFill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br>
              <a:rPr lang="en-US" sz="1100" dirty="0">
                <a:latin typeface="KievitOT-Book" panose="020B0604030101020102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  <a:cs typeface="Arial"/>
              </a:rPr>
              <a:t>Materials </a:t>
            </a:r>
            <a:br>
              <a:rPr lang="en-US" sz="1100" dirty="0">
                <a:latin typeface="KievitOT-Book" panose="020B0604030101020102" pitchFamily="34" charset="0"/>
                <a:cs typeface="Arial" panose="020B0604020202020204" pitchFamily="34" charset="0"/>
              </a:rPr>
            </a:br>
            <a:r>
              <a:rPr lang="en-GB" sz="1100" dirty="0">
                <a:solidFill>
                  <a:schemeClr val="bg1"/>
                </a:solidFill>
                <a:latin typeface="KievitOT-Book"/>
                <a:cs typeface="Arial"/>
              </a:rPr>
              <a:t>Aluminium, ABS, </a:t>
            </a:r>
            <a:r>
              <a:rPr lang="it-IT" sz="1100" dirty="0">
                <a:solidFill>
                  <a:schemeClr val="bg1"/>
                </a:solidFill>
                <a:latin typeface="KievitOT-Book"/>
                <a:cs typeface="Arial"/>
              </a:rPr>
              <a:t>, </a:t>
            </a:r>
            <a:r>
              <a:rPr lang="it-IT" sz="1100" dirty="0" err="1">
                <a:solidFill>
                  <a:schemeClr val="bg1"/>
                </a:solidFill>
                <a:latin typeface="KievitOT-Book"/>
                <a:cs typeface="Arial"/>
              </a:rPr>
              <a:t>Hytrel</a:t>
            </a:r>
            <a:r>
              <a:rPr lang="it-IT" sz="1100" dirty="0">
                <a:solidFill>
                  <a:schemeClr val="bg1"/>
                </a:solidFill>
                <a:latin typeface="KievitOT-Book"/>
                <a:cs typeface="Arial"/>
              </a:rPr>
              <a:t>®</a:t>
            </a:r>
            <a:endParaRPr lang="en-GB" sz="1100" dirty="0">
              <a:solidFill>
                <a:schemeClr val="bg1"/>
              </a:solidFill>
              <a:highlight>
                <a:srgbClr val="000080"/>
              </a:highlight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 err="1">
                <a:solidFill>
                  <a:schemeClr val="bg1"/>
                </a:solidFill>
                <a:latin typeface="KievitOT-Book"/>
                <a:cs typeface="Arial"/>
              </a:rPr>
              <a:t>Colour</a:t>
            </a:r>
            <a:endParaRPr lang="en-US" sz="1100" b="1" dirty="0">
              <a:solidFill>
                <a:schemeClr val="bg1"/>
              </a:solidFill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Black/Grey/Red</a:t>
            </a:r>
          </a:p>
          <a:p>
            <a:br>
              <a:rPr lang="en-US" sz="1100" dirty="0">
                <a:latin typeface="KievitOT-Book" panose="020B0604030101020102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</a:rPr>
              <a:t>Polar Pattern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: Super Cardioid</a:t>
            </a:r>
            <a:br>
              <a:rPr lang="en-US" sz="1100" dirty="0">
                <a:latin typeface="KievitOT-Book" panose="020B0604030101020102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</a:rPr>
              <a:t>Frequency Response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: 20Hz – 20KHz (+/-3dB)</a:t>
            </a:r>
            <a:br>
              <a:rPr lang="en-US" sz="1100" dirty="0">
                <a:latin typeface="KievitOT-Book" panose="020B0604030101020102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</a:rPr>
              <a:t>Signal to Noise Ratio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: 98db +-2db</a:t>
            </a:r>
          </a:p>
          <a:p>
            <a:r>
              <a:rPr lang="en-US" sz="1100" b="1" dirty="0">
                <a:solidFill>
                  <a:schemeClr val="bg1"/>
                </a:solidFill>
                <a:latin typeface="KievitOT-Book"/>
              </a:rPr>
              <a:t>Sensitivity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:19mV/Pa or -34,4dB /Pa (+/-3dB)</a:t>
            </a:r>
            <a:br>
              <a:rPr lang="en-US" sz="1100" dirty="0">
                <a:latin typeface="KievitOT-Book" panose="020B0604030101020102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</a:rPr>
              <a:t>Plug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: USB-C</a:t>
            </a:r>
            <a:br>
              <a:rPr lang="en-US" sz="1100" dirty="0">
                <a:latin typeface="KievitOT-Book" panose="020B0604030101020102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KievitOT-Book"/>
              </a:rPr>
              <a:t>Max Level: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 295 mV RMS (416mV peak)</a:t>
            </a:r>
          </a:p>
          <a:p>
            <a:r>
              <a:rPr lang="en-US" sz="1100" b="1" dirty="0">
                <a:solidFill>
                  <a:schemeClr val="bg1"/>
                </a:solidFill>
                <a:latin typeface="KievitOT-Book"/>
              </a:rPr>
              <a:t>Bluetooth: </a:t>
            </a:r>
            <a:r>
              <a:rPr lang="en-US" sz="1100" dirty="0">
                <a:solidFill>
                  <a:schemeClr val="bg1"/>
                </a:solidFill>
                <a:latin typeface="KievitOT-Book"/>
              </a:rPr>
              <a:t>5.0</a:t>
            </a:r>
            <a:br>
              <a:rPr lang="en-US" sz="1100" dirty="0">
                <a:latin typeface="KievitOT-Book" panose="020B0604030101020102" pitchFamily="34" charset="0"/>
              </a:rPr>
            </a:br>
            <a:endParaRPr lang="en-US" altLang="en-US" sz="1100" b="1" dirty="0">
              <a:solidFill>
                <a:schemeClr val="bg1"/>
              </a:solidFill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chemeClr val="bg1"/>
                </a:solidFill>
                <a:latin typeface="KievitOT-Book"/>
                <a:cs typeface="Arial"/>
              </a:rPr>
              <a:t>Dimensions: </a:t>
            </a:r>
            <a:r>
              <a:rPr lang="en-US" altLang="en-US" sz="1100" b="1" dirty="0" err="1">
                <a:solidFill>
                  <a:schemeClr val="bg1"/>
                </a:solidFill>
                <a:latin typeface="KievitOT-Book"/>
                <a:cs typeface="Arial"/>
              </a:rPr>
              <a:t>Wavo</a:t>
            </a:r>
            <a:r>
              <a:rPr lang="en-US" altLang="en-US" sz="1100" b="1" dirty="0">
                <a:solidFill>
                  <a:schemeClr val="bg1"/>
                </a:solidFill>
                <a:latin typeface="KievitOT-Book"/>
                <a:cs typeface="Arial"/>
              </a:rPr>
              <a:t> PRO </a:t>
            </a:r>
            <a:r>
              <a:rPr lang="en-US" altLang="en-US" sz="1100" dirty="0">
                <a:solidFill>
                  <a:schemeClr val="bg1"/>
                </a:solidFill>
                <a:latin typeface="KievitOT-Book"/>
                <a:cs typeface="Arial"/>
              </a:rPr>
              <a:t>135x115x52 mm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chemeClr val="bg1"/>
                </a:solidFill>
                <a:latin typeface="KievitOT-Book"/>
                <a:cs typeface="Arial"/>
              </a:rPr>
              <a:t>                       3K PRO Kit </a:t>
            </a:r>
            <a:r>
              <a:rPr lang="en-US" altLang="en-US" sz="1100" dirty="0">
                <a:solidFill>
                  <a:schemeClr val="bg1"/>
                </a:solidFill>
                <a:latin typeface="KievitOT-Book"/>
                <a:cs typeface="Arial"/>
              </a:rPr>
              <a:t>300 x 53 x 77 mm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solidFill>
                  <a:schemeClr val="bg1"/>
                </a:solidFill>
                <a:latin typeface="KievitOT-Book"/>
                <a:cs typeface="Arial"/>
              </a:rPr>
              <a:t>Total Weight: </a:t>
            </a:r>
            <a:r>
              <a:rPr lang="en-US" altLang="en-US" sz="1100" dirty="0">
                <a:solidFill>
                  <a:schemeClr val="bg1"/>
                </a:solidFill>
                <a:latin typeface="KievitOT-Book"/>
                <a:cs typeface="Arial"/>
              </a:rPr>
              <a:t>623g</a:t>
            </a:r>
            <a:endParaRPr lang="en-US" sz="1100" dirty="0">
              <a:solidFill>
                <a:schemeClr val="bg1"/>
              </a:solidFill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KievitOT-Book"/>
                <a:cs typeface="Arial"/>
              </a:rPr>
              <a:t>Manufacture Warranty </a:t>
            </a:r>
            <a:r>
              <a:rPr lang="en-US" sz="1100" dirty="0">
                <a:solidFill>
                  <a:schemeClr val="bg1"/>
                </a:solidFill>
                <a:latin typeface="KievitOT-Book"/>
                <a:cs typeface="Arial"/>
              </a:rPr>
              <a:t>: One Year Warranty</a:t>
            </a:r>
          </a:p>
        </p:txBody>
      </p:sp>
      <p:sp>
        <p:nvSpPr>
          <p:cNvPr id="28" name="Rettangolo 2">
            <a:extLst>
              <a:ext uri="{FF2B5EF4-FFF2-40B4-BE49-F238E27FC236}">
                <a16:creationId xmlns:a16="http://schemas.microsoft.com/office/drawing/2014/main" id="{A4D07B6A-D6A4-2949-AB49-763E9F93A504}"/>
              </a:ext>
            </a:extLst>
          </p:cNvPr>
          <p:cNvSpPr/>
          <p:nvPr/>
        </p:nvSpPr>
        <p:spPr>
          <a:xfrm>
            <a:off x="9622996" y="634018"/>
            <a:ext cx="2817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 Offc Black" panose="020B0A04030101020102" pitchFamily="34" charset="77"/>
                <a:ea typeface="+mn-ea"/>
                <a:cs typeface="+mn-cs"/>
              </a:rPr>
              <a:t>Sell Sheet</a:t>
            </a:r>
            <a:endParaRPr kumimoji="0" lang="it-IT" sz="12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evit Offc Black" panose="020B0A04030101020102" pitchFamily="34" charset="77"/>
              <a:ea typeface="+mn-ea"/>
              <a:cs typeface="+mn-cs"/>
            </a:endParaRPr>
          </a:p>
        </p:txBody>
      </p:sp>
      <p:sp>
        <p:nvSpPr>
          <p:cNvPr id="24" name="Google Shape;638;p43">
            <a:extLst>
              <a:ext uri="{FF2B5EF4-FFF2-40B4-BE49-F238E27FC236}">
                <a16:creationId xmlns:a16="http://schemas.microsoft.com/office/drawing/2014/main" id="{20C0FA19-1D3E-7943-B0A8-EF7AB7489651}"/>
              </a:ext>
            </a:extLst>
          </p:cNvPr>
          <p:cNvSpPr txBox="1"/>
          <p:nvPr/>
        </p:nvSpPr>
        <p:spPr>
          <a:xfrm>
            <a:off x="4729040" y="1761101"/>
            <a:ext cx="3034175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96DFD6"/>
                </a:solidFill>
                <a:latin typeface="Kievit Offc Black" panose="020B0A04030101020102" pitchFamily="34" charset="77"/>
                <a:ea typeface="Century Gothic"/>
                <a:cs typeface="Century Gothic"/>
                <a:sym typeface="Century Gothic"/>
              </a:rPr>
              <a:t>Wavo</a:t>
            </a:r>
            <a:r>
              <a:rPr lang="en-US" sz="2200" b="1">
                <a:solidFill>
                  <a:srgbClr val="96DFD6"/>
                </a:solidFill>
                <a:latin typeface="Kievit Offc Black" panose="020B0A04030101020102" pitchFamily="34" charset="77"/>
                <a:cs typeface="Arial" panose="020B0604020202020204" pitchFamily="34" charset="0"/>
                <a:sym typeface="Century Gothic"/>
              </a:rPr>
              <a:t> ™</a:t>
            </a:r>
            <a:r>
              <a:rPr lang="en-US" sz="2200" b="1">
                <a:solidFill>
                  <a:srgbClr val="96DFD6"/>
                </a:solidFill>
                <a:latin typeface="Kievit Offc Black" panose="020B0A04030101020102" pitchFamily="34" charset="77"/>
                <a:ea typeface="Century Gothic"/>
                <a:cs typeface="Century Gothic"/>
                <a:sym typeface="Century Gothic"/>
              </a:rPr>
              <a:t> PRO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Secondary Mic Input  for </a:t>
            </a:r>
            <a:r>
              <a:rPr lang="en-US" sz="1150" err="1">
                <a:latin typeface="KievitOT-Book" panose="020B0604030101020102" pitchFamily="34" charset="0"/>
                <a:cs typeface="Arial" panose="020B0604020202020204" pitchFamily="34" charset="0"/>
              </a:rPr>
              <a:t>lav</a:t>
            </a: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 or wireless unit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Active Noise Reduction removes bumps and handling noise in real time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JOBY Design: compact size and premium sound, a perfect fit for mirrorless cameras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Safe Track function to protect your recording from distortion and clipping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Front &amp; Back LEDs communicate real time the sound and battery levels to be always in control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sz="1150">
              <a:latin typeface="KievitOT-Book" panose="020B0604030101020102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sz="1150">
              <a:latin typeface="KievitOT-Book" panose="020B0604030101020102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o 7">
            <a:extLst>
              <a:ext uri="{FF2B5EF4-FFF2-40B4-BE49-F238E27FC236}">
                <a16:creationId xmlns:a16="http://schemas.microsoft.com/office/drawing/2014/main" id="{D3FCAE03-61F3-084F-9B07-671CD44C618C}"/>
              </a:ext>
            </a:extLst>
          </p:cNvPr>
          <p:cNvGrpSpPr/>
          <p:nvPr/>
        </p:nvGrpSpPr>
        <p:grpSpPr>
          <a:xfrm>
            <a:off x="4825573" y="1776884"/>
            <a:ext cx="3934362" cy="124627"/>
            <a:chOff x="5306409" y="5306144"/>
            <a:chExt cx="2650728" cy="119931"/>
          </a:xfrm>
          <a:solidFill>
            <a:srgbClr val="96DFD6"/>
          </a:solidFill>
        </p:grpSpPr>
        <p:cxnSp>
          <p:nvCxnSpPr>
            <p:cNvPr id="26" name="Google Shape;681;p43">
              <a:extLst>
                <a:ext uri="{FF2B5EF4-FFF2-40B4-BE49-F238E27FC236}">
                  <a16:creationId xmlns:a16="http://schemas.microsoft.com/office/drawing/2014/main" id="{6CF8B37F-3DB7-054B-80C8-606F732BFA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06409" y="5366110"/>
              <a:ext cx="2620868" cy="0"/>
            </a:xfrm>
            <a:prstGeom prst="straightConnector1">
              <a:avLst/>
            </a:prstGeom>
            <a:grpFill/>
            <a:ln w="38100" cap="rnd" cmpd="sng">
              <a:solidFill>
                <a:srgbClr val="96DFD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" name="Google Shape;682;p43">
              <a:extLst>
                <a:ext uri="{FF2B5EF4-FFF2-40B4-BE49-F238E27FC236}">
                  <a16:creationId xmlns:a16="http://schemas.microsoft.com/office/drawing/2014/main" id="{28988EF7-A8A9-3F40-9C9B-ED69404C843A}"/>
                </a:ext>
              </a:extLst>
            </p:cNvPr>
            <p:cNvSpPr/>
            <p:nvPr userDrawn="1"/>
          </p:nvSpPr>
          <p:spPr>
            <a:xfrm>
              <a:off x="7874742" y="5306144"/>
              <a:ext cx="82395" cy="119931"/>
            </a:xfrm>
            <a:prstGeom prst="ellipse">
              <a:avLst/>
            </a:prstGeom>
            <a:grpFill/>
            <a:ln w="38100" cap="flat" cmpd="sng">
              <a:solidFill>
                <a:srgbClr val="96DF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Google Shape;638;p43">
            <a:extLst>
              <a:ext uri="{FF2B5EF4-FFF2-40B4-BE49-F238E27FC236}">
                <a16:creationId xmlns:a16="http://schemas.microsoft.com/office/drawing/2014/main" id="{F432EC35-4CE7-6D40-B598-B17B65820021}"/>
              </a:ext>
            </a:extLst>
          </p:cNvPr>
          <p:cNvSpPr txBox="1"/>
          <p:nvPr/>
        </p:nvSpPr>
        <p:spPr>
          <a:xfrm>
            <a:off x="9409719" y="4268949"/>
            <a:ext cx="2782281" cy="200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err="1">
                <a:solidFill>
                  <a:srgbClr val="96DFD6"/>
                </a:solidFill>
                <a:latin typeface="Kievit Offc Black" panose="020B0A04030101020102" pitchFamily="34" charset="77"/>
                <a:ea typeface="Century Gothic"/>
                <a:cs typeface="Century Gothic"/>
                <a:sym typeface="Century Gothic"/>
              </a:rPr>
              <a:t>GorillaPod</a:t>
            </a:r>
            <a:r>
              <a:rPr lang="en-US" sz="2200" b="1">
                <a:solidFill>
                  <a:srgbClr val="96DFD6"/>
                </a:solidFill>
                <a:latin typeface="Kievit Offc Black" panose="020B0A04030101020102" pitchFamily="34" charset="77"/>
                <a:cs typeface="Arial" panose="020B0604020202020204" pitchFamily="34" charset="0"/>
                <a:sym typeface="Century Gothic"/>
              </a:rPr>
              <a:t> ™</a:t>
            </a:r>
            <a:r>
              <a:rPr lang="en-US" sz="2200" b="1">
                <a:solidFill>
                  <a:srgbClr val="96DFD6"/>
                </a:solidFill>
                <a:latin typeface="Kievit Offc Black" panose="020B0A04030101020102" pitchFamily="34" charset="77"/>
                <a:ea typeface="Century Gothic"/>
                <a:cs typeface="Century Gothic"/>
                <a:sym typeface="Century Gothic"/>
              </a:rPr>
              <a:t> 3k PRO Kit</a:t>
            </a:r>
            <a:endParaRPr kumimoji="0" sz="2200" b="1" i="0" u="none" strike="noStrike" kern="1200" cap="none" spc="0" normalizeH="0" baseline="0" noProof="0">
              <a:ln>
                <a:noFill/>
              </a:ln>
              <a:solidFill>
                <a:srgbClr val="96DFD6"/>
              </a:solidFill>
              <a:effectLst/>
              <a:uLnTx/>
              <a:uFillTx/>
              <a:latin typeface="Kievit Offc Black" panose="020B0A04030101020102" pitchFamily="34" charset="77"/>
              <a:ea typeface="Century Gothic"/>
              <a:cs typeface="Century Gothic"/>
              <a:sym typeface="Century Gothic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Designed for Premium Mirrorless Cameras with a more compact shape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Patented Aluminum Socket Construction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50">
                <a:latin typeface="KievitOT-Book" panose="020B0604030101020102" pitchFamily="34" charset="0"/>
                <a:cs typeface="Arial" panose="020B0604020202020204" pitchFamily="34" charset="0"/>
              </a:rPr>
              <a:t>Supports up to 3Kg</a:t>
            </a:r>
          </a:p>
        </p:txBody>
      </p:sp>
      <p:grpSp>
        <p:nvGrpSpPr>
          <p:cNvPr id="33" name="Gruppo 10">
            <a:extLst>
              <a:ext uri="{FF2B5EF4-FFF2-40B4-BE49-F238E27FC236}">
                <a16:creationId xmlns:a16="http://schemas.microsoft.com/office/drawing/2014/main" id="{6071BA90-AB65-DD4A-947A-36C59E1108F8}"/>
              </a:ext>
            </a:extLst>
          </p:cNvPr>
          <p:cNvGrpSpPr/>
          <p:nvPr/>
        </p:nvGrpSpPr>
        <p:grpSpPr>
          <a:xfrm rot="10800000">
            <a:off x="9382205" y="4314005"/>
            <a:ext cx="1925596" cy="99814"/>
            <a:chOff x="5551013" y="5307930"/>
            <a:chExt cx="2376264" cy="116358"/>
          </a:xfrm>
          <a:solidFill>
            <a:srgbClr val="96DFD6"/>
          </a:solidFill>
        </p:grpSpPr>
        <p:cxnSp>
          <p:nvCxnSpPr>
            <p:cNvPr id="34" name="Google Shape;681;p43">
              <a:extLst>
                <a:ext uri="{FF2B5EF4-FFF2-40B4-BE49-F238E27FC236}">
                  <a16:creationId xmlns:a16="http://schemas.microsoft.com/office/drawing/2014/main" id="{0B293867-4921-1A43-8D44-BD1A4A2ED161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>
              <a:off x="5551013" y="5366110"/>
              <a:ext cx="2376264" cy="0"/>
            </a:xfrm>
            <a:prstGeom prst="straightConnector1">
              <a:avLst/>
            </a:prstGeom>
            <a:grpFill/>
            <a:ln w="38100" cap="rnd" cmpd="sng">
              <a:solidFill>
                <a:srgbClr val="96DFD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" name="Google Shape;682;p43">
              <a:extLst>
                <a:ext uri="{FF2B5EF4-FFF2-40B4-BE49-F238E27FC236}">
                  <a16:creationId xmlns:a16="http://schemas.microsoft.com/office/drawing/2014/main" id="{79871E51-C32D-5E45-A22B-A135FA8A0D0D}"/>
                </a:ext>
              </a:extLst>
            </p:cNvPr>
            <p:cNvSpPr/>
            <p:nvPr userDrawn="1"/>
          </p:nvSpPr>
          <p:spPr>
            <a:xfrm>
              <a:off x="7810919" y="5307930"/>
              <a:ext cx="116358" cy="116358"/>
            </a:xfrm>
            <a:prstGeom prst="ellipse">
              <a:avLst/>
            </a:prstGeom>
            <a:grpFill/>
            <a:ln w="38100" cap="flat" cmpd="sng">
              <a:solidFill>
                <a:srgbClr val="96DF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9D0164-CB97-4F57-B830-375BD311B1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513" y="5015048"/>
            <a:ext cx="779219" cy="13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F2DFB-C537-4E4B-8009-A92030596A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49" y="5015778"/>
            <a:ext cx="779219" cy="137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428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318</Words>
  <Application>Microsoft Office PowerPoint</Application>
  <PresentationFormat>Breitbild</PresentationFormat>
  <Paragraphs>30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Kievit Offc Black</vt:lpstr>
      <vt:lpstr>KievitOT-Book</vt:lpstr>
      <vt:lpstr>Tema di 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 Ghini</dc:creator>
  <cp:lastModifiedBy>Scheidegger Nicolas</cp:lastModifiedBy>
  <cp:revision>2</cp:revision>
  <cp:lastPrinted>2019-11-06T19:01:32Z</cp:lastPrinted>
  <dcterms:created xsi:type="dcterms:W3CDTF">2019-09-26T08:59:32Z</dcterms:created>
  <dcterms:modified xsi:type="dcterms:W3CDTF">2022-11-09T13:04:07Z</dcterms:modified>
</cp:coreProperties>
</file>